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2" r:id="rId3"/>
    <p:sldId id="301" r:id="rId4"/>
    <p:sldId id="398" r:id="rId5"/>
    <p:sldId id="273" r:id="rId6"/>
    <p:sldId id="284" r:id="rId7"/>
    <p:sldId id="297" r:id="rId8"/>
    <p:sldId id="338" r:id="rId9"/>
    <p:sldId id="339" r:id="rId10"/>
    <p:sldId id="298" r:id="rId11"/>
    <p:sldId id="280" r:id="rId12"/>
    <p:sldId id="285" r:id="rId13"/>
    <p:sldId id="287" r:id="rId14"/>
    <p:sldId id="300" r:id="rId15"/>
    <p:sldId id="299" r:id="rId16"/>
    <p:sldId id="288" r:id="rId17"/>
    <p:sldId id="270" r:id="rId18"/>
    <p:sldId id="352" r:id="rId19"/>
    <p:sldId id="340" r:id="rId20"/>
    <p:sldId id="347" r:id="rId21"/>
    <p:sldId id="325" r:id="rId22"/>
    <p:sldId id="326" r:id="rId23"/>
    <p:sldId id="275" r:id="rId24"/>
    <p:sldId id="274" r:id="rId25"/>
    <p:sldId id="276" r:id="rId26"/>
    <p:sldId id="281" r:id="rId27"/>
    <p:sldId id="342" r:id="rId28"/>
    <p:sldId id="346" r:id="rId29"/>
    <p:sldId id="277" r:id="rId30"/>
    <p:sldId id="278" r:id="rId31"/>
    <p:sldId id="279" r:id="rId32"/>
    <p:sldId id="397" r:id="rId33"/>
    <p:sldId id="302" r:id="rId34"/>
    <p:sldId id="349" r:id="rId35"/>
    <p:sldId id="350" r:id="rId36"/>
    <p:sldId id="351" r:id="rId37"/>
    <p:sldId id="399" r:id="rId38"/>
    <p:sldId id="400" r:id="rId39"/>
    <p:sldId id="401" r:id="rId40"/>
    <p:sldId id="404" r:id="rId41"/>
    <p:sldId id="402" r:id="rId42"/>
    <p:sldId id="403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6" r:id="rId54"/>
    <p:sldId id="417" r:id="rId55"/>
    <p:sldId id="418" r:id="rId56"/>
    <p:sldId id="419" r:id="rId57"/>
    <p:sldId id="420" r:id="rId58"/>
    <p:sldId id="428" r:id="rId59"/>
    <p:sldId id="430" r:id="rId60"/>
    <p:sldId id="432" r:id="rId61"/>
    <p:sldId id="433" r:id="rId62"/>
    <p:sldId id="434" r:id="rId63"/>
    <p:sldId id="435" r:id="rId64"/>
    <p:sldId id="436" r:id="rId65"/>
    <p:sldId id="437" r:id="rId66"/>
    <p:sldId id="439" r:id="rId67"/>
    <p:sldId id="441" r:id="rId68"/>
    <p:sldId id="440" r:id="rId69"/>
    <p:sldId id="269" r:id="rId70"/>
    <p:sldId id="348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94" autoAdjust="0"/>
    <p:restoredTop sz="91021" autoAdjust="0"/>
  </p:normalViewPr>
  <p:slideViewPr>
    <p:cSldViewPr>
      <p:cViewPr>
        <p:scale>
          <a:sx n="60" d="100"/>
          <a:sy n="60" d="100"/>
        </p:scale>
        <p:origin x="-2214" y="-103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73D19-644D-4578-95B2-B65021EDE4A4}" type="doc">
      <dgm:prSet loTypeId="urn:microsoft.com/office/officeart/2005/8/layout/radial4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612DFD-DAC7-49A8-BA85-FBD5728222BF}">
      <dgm:prSet phldrT="[Text]"/>
      <dgm:spPr/>
      <dgm:t>
        <a:bodyPr/>
        <a:lstStyle/>
        <a:p>
          <a:r>
            <a:rPr lang="en-US" b="1" dirty="0" smtClean="0">
              <a:solidFill>
                <a:schemeClr val="tx2">
                  <a:lumMod val="95000"/>
                </a:schemeClr>
              </a:solidFill>
            </a:rPr>
            <a:t>Overall plaque phenotype</a:t>
          </a:r>
          <a:endParaRPr lang="en-US" b="1" dirty="0">
            <a:solidFill>
              <a:schemeClr val="tx2">
                <a:lumMod val="95000"/>
              </a:schemeClr>
            </a:solidFill>
          </a:endParaRPr>
        </a:p>
      </dgm:t>
    </dgm:pt>
    <dgm:pt modelId="{84E81142-D360-49C3-AEB9-553A8609C7F7}" type="parTrans" cxnId="{B9D0B1EC-01AC-4BD0-A174-9FCB6BA89E0C}">
      <dgm:prSet/>
      <dgm:spPr/>
      <dgm:t>
        <a:bodyPr/>
        <a:lstStyle/>
        <a:p>
          <a:endParaRPr lang="en-US"/>
        </a:p>
      </dgm:t>
    </dgm:pt>
    <dgm:pt modelId="{9AD72624-8321-4366-9373-B844681A99FF}" type="sibTrans" cxnId="{B9D0B1EC-01AC-4BD0-A174-9FCB6BA89E0C}">
      <dgm:prSet/>
      <dgm:spPr/>
      <dgm:t>
        <a:bodyPr/>
        <a:lstStyle/>
        <a:p>
          <a:endParaRPr lang="en-US"/>
        </a:p>
      </dgm:t>
    </dgm:pt>
    <dgm:pt modelId="{5A53C5EF-97B8-43B1-A4DE-E81CDF28B92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Fat</a:t>
          </a:r>
          <a:endParaRPr lang="en-US" b="1" dirty="0">
            <a:solidFill>
              <a:schemeClr val="accent3"/>
            </a:solidFill>
          </a:endParaRPr>
        </a:p>
      </dgm:t>
    </dgm:pt>
    <dgm:pt modelId="{A80C97B8-EA52-4A2B-8711-65F01F24452C}" type="parTrans" cxnId="{9E65F921-5FD6-4727-AB7C-F0BB0C458BF5}">
      <dgm:prSet/>
      <dgm:spPr/>
      <dgm:t>
        <a:bodyPr/>
        <a:lstStyle/>
        <a:p>
          <a:endParaRPr lang="en-US"/>
        </a:p>
      </dgm:t>
    </dgm:pt>
    <dgm:pt modelId="{3ACADE43-5A52-4C6D-B557-3F5F925D422D}" type="sibTrans" cxnId="{9E65F921-5FD6-4727-AB7C-F0BB0C458BF5}">
      <dgm:prSet/>
      <dgm:spPr/>
      <dgm:t>
        <a:bodyPr/>
        <a:lstStyle/>
        <a:p>
          <a:endParaRPr lang="en-US"/>
        </a:p>
      </dgm:t>
    </dgm:pt>
    <dgm:pt modelId="{77635FAA-1054-44BC-87AD-DE71F5A9C314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Collagen</a:t>
          </a:r>
          <a:endParaRPr lang="en-US" b="1" dirty="0">
            <a:solidFill>
              <a:schemeClr val="accent3"/>
            </a:solidFill>
          </a:endParaRPr>
        </a:p>
      </dgm:t>
    </dgm:pt>
    <dgm:pt modelId="{24415012-81A5-4E9F-9FB1-9001C24E36A7}" type="parTrans" cxnId="{9D5BD65C-C496-4173-A759-22B1D8D91DA5}">
      <dgm:prSet/>
      <dgm:spPr/>
      <dgm:t>
        <a:bodyPr/>
        <a:lstStyle/>
        <a:p>
          <a:endParaRPr lang="en-US"/>
        </a:p>
      </dgm:t>
    </dgm:pt>
    <dgm:pt modelId="{2D76BCBF-D56B-46A3-9D59-750E207DC991}" type="sibTrans" cxnId="{9D5BD65C-C496-4173-A759-22B1D8D91DA5}">
      <dgm:prSet/>
      <dgm:spPr/>
      <dgm:t>
        <a:bodyPr/>
        <a:lstStyle/>
        <a:p>
          <a:endParaRPr lang="en-US"/>
        </a:p>
      </dgm:t>
    </dgm:pt>
    <dgm:pt modelId="{2B97AA7A-5EEB-4B5E-9D81-BEF70C85949B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Smooth muscle cells</a:t>
          </a:r>
          <a:endParaRPr lang="en-US" b="1" dirty="0">
            <a:solidFill>
              <a:schemeClr val="accent3"/>
            </a:solidFill>
          </a:endParaRPr>
        </a:p>
      </dgm:t>
    </dgm:pt>
    <dgm:pt modelId="{E447025D-9A59-4962-BDF8-27C87C03B301}" type="parTrans" cxnId="{15CFCA14-2D91-4583-A865-59EB5928D75E}">
      <dgm:prSet/>
      <dgm:spPr/>
      <dgm:t>
        <a:bodyPr/>
        <a:lstStyle/>
        <a:p>
          <a:endParaRPr lang="en-US"/>
        </a:p>
      </dgm:t>
    </dgm:pt>
    <dgm:pt modelId="{84689DCF-9B42-40AB-8002-00C021A29B16}" type="sibTrans" cxnId="{15CFCA14-2D91-4583-A865-59EB5928D75E}">
      <dgm:prSet/>
      <dgm:spPr/>
      <dgm:t>
        <a:bodyPr/>
        <a:lstStyle/>
        <a:p>
          <a:endParaRPr lang="en-US"/>
        </a:p>
      </dgm:t>
    </dgm:pt>
    <dgm:pt modelId="{8E38CD14-720C-43E7-8735-B6D1DF7C3DC2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Macrophages</a:t>
          </a:r>
          <a:endParaRPr lang="en-US" b="1" dirty="0">
            <a:solidFill>
              <a:schemeClr val="accent3"/>
            </a:solidFill>
          </a:endParaRPr>
        </a:p>
      </dgm:t>
    </dgm:pt>
    <dgm:pt modelId="{12FC7CED-488A-4CA5-B519-22A90C08BB39}" type="parTrans" cxnId="{BCD6B91D-09D3-4FDB-8B59-51C60D9AB1B3}">
      <dgm:prSet/>
      <dgm:spPr/>
      <dgm:t>
        <a:bodyPr/>
        <a:lstStyle/>
        <a:p>
          <a:endParaRPr lang="en-US"/>
        </a:p>
      </dgm:t>
    </dgm:pt>
    <dgm:pt modelId="{8428B01C-0CB8-498E-90CE-E6902D36E665}" type="sibTrans" cxnId="{BCD6B91D-09D3-4FDB-8B59-51C60D9AB1B3}">
      <dgm:prSet/>
      <dgm:spPr/>
      <dgm:t>
        <a:bodyPr/>
        <a:lstStyle/>
        <a:p>
          <a:endParaRPr lang="en-US"/>
        </a:p>
      </dgm:t>
    </dgm:pt>
    <dgm:pt modelId="{C7696A9E-8CBC-42E4-976D-50A21249B09A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Vessel density</a:t>
          </a:r>
          <a:endParaRPr lang="en-US" b="1" dirty="0">
            <a:solidFill>
              <a:schemeClr val="accent3"/>
            </a:solidFill>
          </a:endParaRPr>
        </a:p>
      </dgm:t>
    </dgm:pt>
    <dgm:pt modelId="{C969034C-ACB6-411C-A609-1C48D09E03AA}" type="parTrans" cxnId="{0EEC6CB6-ED17-47F4-A387-37B1A19F4972}">
      <dgm:prSet/>
      <dgm:spPr/>
      <dgm:t>
        <a:bodyPr/>
        <a:lstStyle/>
        <a:p>
          <a:endParaRPr lang="en-US"/>
        </a:p>
      </dgm:t>
    </dgm:pt>
    <dgm:pt modelId="{30D4641E-4347-4654-B950-2DBD159E48A5}" type="sibTrans" cxnId="{0EEC6CB6-ED17-47F4-A387-37B1A19F4972}">
      <dgm:prSet/>
      <dgm:spPr/>
      <dgm:t>
        <a:bodyPr/>
        <a:lstStyle/>
        <a:p>
          <a:endParaRPr lang="en-US"/>
        </a:p>
      </dgm:t>
    </dgm:pt>
    <dgm:pt modelId="{35839961-E37E-4D2E-B1E2-066F42D43D96}">
      <dgm:prSet phldrT="[Text]"/>
      <dgm:spPr/>
      <dgm:t>
        <a:bodyPr/>
        <a:lstStyle/>
        <a:p>
          <a:r>
            <a:rPr lang="en-US" b="1" dirty="0" err="1" smtClean="0">
              <a:solidFill>
                <a:schemeClr val="accent3"/>
              </a:solidFill>
            </a:rPr>
            <a:t>Intraplaque</a:t>
          </a:r>
          <a:r>
            <a:rPr lang="en-US" b="1" dirty="0" smtClean="0">
              <a:solidFill>
                <a:schemeClr val="accent3"/>
              </a:solidFill>
            </a:rPr>
            <a:t> hemorrhage</a:t>
          </a:r>
          <a:endParaRPr lang="en-US" b="1" dirty="0">
            <a:solidFill>
              <a:schemeClr val="accent3"/>
            </a:solidFill>
          </a:endParaRPr>
        </a:p>
      </dgm:t>
    </dgm:pt>
    <dgm:pt modelId="{DE41EDD5-B9D2-4563-952F-9D22BC232CD6}" type="parTrans" cxnId="{3E29AF56-E7A9-4008-B3C3-0F0F1C36E242}">
      <dgm:prSet/>
      <dgm:spPr/>
      <dgm:t>
        <a:bodyPr/>
        <a:lstStyle/>
        <a:p>
          <a:endParaRPr lang="en-US"/>
        </a:p>
      </dgm:t>
    </dgm:pt>
    <dgm:pt modelId="{88AD25BD-7BDF-4F4C-94FD-88D6C949915E}" type="sibTrans" cxnId="{3E29AF56-E7A9-4008-B3C3-0F0F1C36E242}">
      <dgm:prSet/>
      <dgm:spPr/>
      <dgm:t>
        <a:bodyPr/>
        <a:lstStyle/>
        <a:p>
          <a:endParaRPr lang="en-US"/>
        </a:p>
      </dgm:t>
    </dgm:pt>
    <dgm:pt modelId="{234C1FD6-DFFA-4A0D-9812-7F6E8615C83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Neutrophils</a:t>
          </a:r>
          <a:endParaRPr lang="en-US" b="1" dirty="0">
            <a:solidFill>
              <a:schemeClr val="accent3"/>
            </a:solidFill>
          </a:endParaRPr>
        </a:p>
      </dgm:t>
    </dgm:pt>
    <dgm:pt modelId="{979CB348-661D-44CE-B183-CE47E22810E2}" type="parTrans" cxnId="{E928923A-48D0-4E2C-A616-9C54B6E10BE6}">
      <dgm:prSet/>
      <dgm:spPr/>
      <dgm:t>
        <a:bodyPr/>
        <a:lstStyle/>
        <a:p>
          <a:endParaRPr lang="en-US"/>
        </a:p>
      </dgm:t>
    </dgm:pt>
    <dgm:pt modelId="{933EDE7C-1E42-4D5F-8C9E-612008482921}" type="sibTrans" cxnId="{E928923A-48D0-4E2C-A616-9C54B6E10BE6}">
      <dgm:prSet/>
      <dgm:spPr/>
      <dgm:t>
        <a:bodyPr/>
        <a:lstStyle/>
        <a:p>
          <a:endParaRPr lang="en-US"/>
        </a:p>
      </dgm:t>
    </dgm:pt>
    <dgm:pt modelId="{0DFD13BE-33A7-4DBC-A805-3D71484193A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Mast cells</a:t>
          </a:r>
          <a:endParaRPr lang="en-US" b="1" dirty="0">
            <a:solidFill>
              <a:schemeClr val="accent3"/>
            </a:solidFill>
          </a:endParaRPr>
        </a:p>
      </dgm:t>
    </dgm:pt>
    <dgm:pt modelId="{FDD75A41-51D8-4454-A79B-5D3E2C8917EB}" type="parTrans" cxnId="{0DCBC43F-C0C3-4569-B8E5-DD1574C71EFD}">
      <dgm:prSet/>
      <dgm:spPr/>
      <dgm:t>
        <a:bodyPr/>
        <a:lstStyle/>
        <a:p>
          <a:endParaRPr lang="en-US"/>
        </a:p>
      </dgm:t>
    </dgm:pt>
    <dgm:pt modelId="{CB1363D6-DEE5-4B27-BA40-2646A0188EA8}" type="sibTrans" cxnId="{0DCBC43F-C0C3-4569-B8E5-DD1574C71EFD}">
      <dgm:prSet/>
      <dgm:spPr/>
      <dgm:t>
        <a:bodyPr/>
        <a:lstStyle/>
        <a:p>
          <a:endParaRPr lang="en-US"/>
        </a:p>
      </dgm:t>
    </dgm:pt>
    <dgm:pt modelId="{5430CB28-C24E-4145-AFC1-483784F87FAE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Calcification</a:t>
          </a:r>
          <a:endParaRPr lang="en-US" b="1" dirty="0">
            <a:solidFill>
              <a:schemeClr val="accent3"/>
            </a:solidFill>
          </a:endParaRPr>
        </a:p>
      </dgm:t>
    </dgm:pt>
    <dgm:pt modelId="{F5A9372F-BB95-4ECC-B2F0-B178DB959814}" type="parTrans" cxnId="{CFB37A23-2B2F-4482-BC9F-6372AD40728A}">
      <dgm:prSet/>
      <dgm:spPr/>
      <dgm:t>
        <a:bodyPr/>
        <a:lstStyle/>
        <a:p>
          <a:endParaRPr lang="en-US"/>
        </a:p>
      </dgm:t>
    </dgm:pt>
    <dgm:pt modelId="{998639B3-E7EC-45DC-8A0C-92CB7CFE6769}" type="sibTrans" cxnId="{CFB37A23-2B2F-4482-BC9F-6372AD40728A}">
      <dgm:prSet/>
      <dgm:spPr/>
      <dgm:t>
        <a:bodyPr/>
        <a:lstStyle/>
        <a:p>
          <a:endParaRPr lang="en-US"/>
        </a:p>
      </dgm:t>
    </dgm:pt>
    <dgm:pt modelId="{F4F1DCBC-A280-4889-8D01-2F3ABFC9982C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Thrombus</a:t>
          </a:r>
          <a:endParaRPr lang="en-US" b="1" dirty="0">
            <a:solidFill>
              <a:schemeClr val="accent3"/>
            </a:solidFill>
          </a:endParaRPr>
        </a:p>
      </dgm:t>
    </dgm:pt>
    <dgm:pt modelId="{87886019-37B5-4B59-8361-19D23F7CBA85}" type="parTrans" cxnId="{AA93391E-B9F8-48E8-8466-8A66BEB3E27F}">
      <dgm:prSet/>
      <dgm:spPr/>
      <dgm:t>
        <a:bodyPr/>
        <a:lstStyle/>
        <a:p>
          <a:endParaRPr lang="en-US"/>
        </a:p>
      </dgm:t>
    </dgm:pt>
    <dgm:pt modelId="{6259B590-BE85-4A50-8544-61478349AC02}" type="sibTrans" cxnId="{AA93391E-B9F8-48E8-8466-8A66BEB3E27F}">
      <dgm:prSet/>
      <dgm:spPr/>
      <dgm:t>
        <a:bodyPr/>
        <a:lstStyle/>
        <a:p>
          <a:endParaRPr lang="en-US"/>
        </a:p>
      </dgm:t>
    </dgm:pt>
    <dgm:pt modelId="{0E8CCC6F-8628-4CA2-B0A1-0C220467FED6}" type="pres">
      <dgm:prSet presAssocID="{8CE73D19-644D-4578-95B2-B65021EDE4A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42D7E8-1ACA-4423-9A6A-4C92F996CE4A}" type="pres">
      <dgm:prSet presAssocID="{DB612DFD-DAC7-49A8-BA85-FBD5728222BF}" presName="centerShape" presStyleLbl="node0" presStyleIdx="0" presStyleCnt="1"/>
      <dgm:spPr/>
      <dgm:t>
        <a:bodyPr/>
        <a:lstStyle/>
        <a:p>
          <a:endParaRPr lang="en-US"/>
        </a:p>
      </dgm:t>
    </dgm:pt>
    <dgm:pt modelId="{87FEF944-8814-4BB9-BB75-AB151848AE90}" type="pres">
      <dgm:prSet presAssocID="{A80C97B8-EA52-4A2B-8711-65F01F24452C}" presName="parTrans" presStyleLbl="bgSibTrans2D1" presStyleIdx="0" presStyleCnt="10"/>
      <dgm:spPr/>
      <dgm:t>
        <a:bodyPr/>
        <a:lstStyle/>
        <a:p>
          <a:endParaRPr lang="en-US"/>
        </a:p>
      </dgm:t>
    </dgm:pt>
    <dgm:pt modelId="{CABD88B8-A4BC-4E37-A8C4-8B0A021725B4}" type="pres">
      <dgm:prSet presAssocID="{5A53C5EF-97B8-43B1-A4DE-E81CDF28B925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6D3F8-2F69-45EC-802E-C5CDF5B651DC}" type="pres">
      <dgm:prSet presAssocID="{24415012-81A5-4E9F-9FB1-9001C24E36A7}" presName="parTrans" presStyleLbl="bgSibTrans2D1" presStyleIdx="1" presStyleCnt="10"/>
      <dgm:spPr/>
      <dgm:t>
        <a:bodyPr/>
        <a:lstStyle/>
        <a:p>
          <a:endParaRPr lang="en-US"/>
        </a:p>
      </dgm:t>
    </dgm:pt>
    <dgm:pt modelId="{6CF4A98B-8A3F-409B-92B0-A6B8E59C621D}" type="pres">
      <dgm:prSet presAssocID="{77635FAA-1054-44BC-87AD-DE71F5A9C314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52563-5E04-4680-AE22-EC78A7656F05}" type="pres">
      <dgm:prSet presAssocID="{F5A9372F-BB95-4ECC-B2F0-B178DB959814}" presName="parTrans" presStyleLbl="bgSibTrans2D1" presStyleIdx="2" presStyleCnt="10"/>
      <dgm:spPr/>
      <dgm:t>
        <a:bodyPr/>
        <a:lstStyle/>
        <a:p>
          <a:endParaRPr lang="en-US"/>
        </a:p>
      </dgm:t>
    </dgm:pt>
    <dgm:pt modelId="{73E637C0-F396-4E1F-B896-AB29BE27302A}" type="pres">
      <dgm:prSet presAssocID="{5430CB28-C24E-4145-AFC1-483784F87FAE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DC35F-2335-4621-A4C2-02A6C239F177}" type="pres">
      <dgm:prSet presAssocID="{E447025D-9A59-4962-BDF8-27C87C03B301}" presName="parTrans" presStyleLbl="bgSibTrans2D1" presStyleIdx="3" presStyleCnt="10"/>
      <dgm:spPr/>
      <dgm:t>
        <a:bodyPr/>
        <a:lstStyle/>
        <a:p>
          <a:endParaRPr lang="en-US"/>
        </a:p>
      </dgm:t>
    </dgm:pt>
    <dgm:pt modelId="{F958C72D-7556-40DC-8E17-B9C4964E2509}" type="pres">
      <dgm:prSet presAssocID="{2B97AA7A-5EEB-4B5E-9D81-BEF70C85949B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8D5DC-6E50-41C0-AB74-6FC4A19B7CDC}" type="pres">
      <dgm:prSet presAssocID="{12FC7CED-488A-4CA5-B519-22A90C08BB39}" presName="parTrans" presStyleLbl="bgSibTrans2D1" presStyleIdx="4" presStyleCnt="10"/>
      <dgm:spPr/>
      <dgm:t>
        <a:bodyPr/>
        <a:lstStyle/>
        <a:p>
          <a:endParaRPr lang="en-US"/>
        </a:p>
      </dgm:t>
    </dgm:pt>
    <dgm:pt modelId="{4244D7EE-2075-4C5C-98DB-0D6CDDFAD1AF}" type="pres">
      <dgm:prSet presAssocID="{8E38CD14-720C-43E7-8735-B6D1DF7C3DC2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29533-7D27-473F-B82B-E752132530D2}" type="pres">
      <dgm:prSet presAssocID="{979CB348-661D-44CE-B183-CE47E22810E2}" presName="parTrans" presStyleLbl="bgSibTrans2D1" presStyleIdx="5" presStyleCnt="10"/>
      <dgm:spPr/>
      <dgm:t>
        <a:bodyPr/>
        <a:lstStyle/>
        <a:p>
          <a:endParaRPr lang="en-US"/>
        </a:p>
      </dgm:t>
    </dgm:pt>
    <dgm:pt modelId="{EEB802B1-9CD5-4CE6-91FE-B0CBDB87D6E2}" type="pres">
      <dgm:prSet presAssocID="{234C1FD6-DFFA-4A0D-9812-7F6E8615C835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015D-D396-4F9C-976C-6058ED4F3EF2}" type="pres">
      <dgm:prSet presAssocID="{FDD75A41-51D8-4454-A79B-5D3E2C8917EB}" presName="parTrans" presStyleLbl="bgSibTrans2D1" presStyleIdx="6" presStyleCnt="10"/>
      <dgm:spPr/>
      <dgm:t>
        <a:bodyPr/>
        <a:lstStyle/>
        <a:p>
          <a:endParaRPr lang="en-US"/>
        </a:p>
      </dgm:t>
    </dgm:pt>
    <dgm:pt modelId="{BC266CC2-6212-4710-8ADB-162BB0853F39}" type="pres">
      <dgm:prSet presAssocID="{0DFD13BE-33A7-4DBC-A805-3D71484193A5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0F01F-8B60-4C56-B3FF-87D4AE9F9C93}" type="pres">
      <dgm:prSet presAssocID="{87886019-37B5-4B59-8361-19D23F7CBA85}" presName="parTrans" presStyleLbl="bgSibTrans2D1" presStyleIdx="7" presStyleCnt="10"/>
      <dgm:spPr/>
      <dgm:t>
        <a:bodyPr/>
        <a:lstStyle/>
        <a:p>
          <a:endParaRPr lang="en-US"/>
        </a:p>
      </dgm:t>
    </dgm:pt>
    <dgm:pt modelId="{CDD6BE0A-3BF9-43C9-AB57-8CFA09F84408}" type="pres">
      <dgm:prSet presAssocID="{F4F1DCBC-A280-4889-8D01-2F3ABFC9982C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2383-36B7-43F7-8783-2A2793137998}" type="pres">
      <dgm:prSet presAssocID="{C969034C-ACB6-411C-A609-1C48D09E03AA}" presName="parTrans" presStyleLbl="bgSibTrans2D1" presStyleIdx="8" presStyleCnt="10"/>
      <dgm:spPr/>
      <dgm:t>
        <a:bodyPr/>
        <a:lstStyle/>
        <a:p>
          <a:endParaRPr lang="en-US"/>
        </a:p>
      </dgm:t>
    </dgm:pt>
    <dgm:pt modelId="{0429699E-9C9E-4BC3-86CE-B4B70C85BF0B}" type="pres">
      <dgm:prSet presAssocID="{C7696A9E-8CBC-42E4-976D-50A21249B09A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8042C-802F-4A28-A6ED-4128AC44602E}" type="pres">
      <dgm:prSet presAssocID="{DE41EDD5-B9D2-4563-952F-9D22BC232CD6}" presName="parTrans" presStyleLbl="bgSibTrans2D1" presStyleIdx="9" presStyleCnt="10"/>
      <dgm:spPr/>
      <dgm:t>
        <a:bodyPr/>
        <a:lstStyle/>
        <a:p>
          <a:endParaRPr lang="en-US"/>
        </a:p>
      </dgm:t>
    </dgm:pt>
    <dgm:pt modelId="{D3F14DDF-CDFB-4CE9-A744-72EEC0816012}" type="pres">
      <dgm:prSet presAssocID="{35839961-E37E-4D2E-B1E2-066F42D43D96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D65C-C496-4173-A759-22B1D8D91DA5}" srcId="{DB612DFD-DAC7-49A8-BA85-FBD5728222BF}" destId="{77635FAA-1054-44BC-87AD-DE71F5A9C314}" srcOrd="1" destOrd="0" parTransId="{24415012-81A5-4E9F-9FB1-9001C24E36A7}" sibTransId="{2D76BCBF-D56B-46A3-9D59-750E207DC991}"/>
    <dgm:cxn modelId="{AA93391E-B9F8-48E8-8466-8A66BEB3E27F}" srcId="{DB612DFD-DAC7-49A8-BA85-FBD5728222BF}" destId="{F4F1DCBC-A280-4889-8D01-2F3ABFC9982C}" srcOrd="7" destOrd="0" parTransId="{87886019-37B5-4B59-8361-19D23F7CBA85}" sibTransId="{6259B590-BE85-4A50-8544-61478349AC02}"/>
    <dgm:cxn modelId="{CFB37A23-2B2F-4482-BC9F-6372AD40728A}" srcId="{DB612DFD-DAC7-49A8-BA85-FBD5728222BF}" destId="{5430CB28-C24E-4145-AFC1-483784F87FAE}" srcOrd="2" destOrd="0" parTransId="{F5A9372F-BB95-4ECC-B2F0-B178DB959814}" sibTransId="{998639B3-E7EC-45DC-8A0C-92CB7CFE6769}"/>
    <dgm:cxn modelId="{F866B94E-064D-47DD-BE57-48F57E62BF5E}" type="presOf" srcId="{DB612DFD-DAC7-49A8-BA85-FBD5728222BF}" destId="{6E42D7E8-1ACA-4423-9A6A-4C92F996CE4A}" srcOrd="0" destOrd="0" presId="urn:microsoft.com/office/officeart/2005/8/layout/radial4"/>
    <dgm:cxn modelId="{3805E98C-8D58-4604-903F-111E9BC9D41B}" type="presOf" srcId="{8E38CD14-720C-43E7-8735-B6D1DF7C3DC2}" destId="{4244D7EE-2075-4C5C-98DB-0D6CDDFAD1AF}" srcOrd="0" destOrd="0" presId="urn:microsoft.com/office/officeart/2005/8/layout/radial4"/>
    <dgm:cxn modelId="{BCD6B91D-09D3-4FDB-8B59-51C60D9AB1B3}" srcId="{DB612DFD-DAC7-49A8-BA85-FBD5728222BF}" destId="{8E38CD14-720C-43E7-8735-B6D1DF7C3DC2}" srcOrd="4" destOrd="0" parTransId="{12FC7CED-488A-4CA5-B519-22A90C08BB39}" sibTransId="{8428B01C-0CB8-498E-90CE-E6902D36E665}"/>
    <dgm:cxn modelId="{B0161BD9-5E3B-475A-ADB1-83FBAB25C47E}" type="presOf" srcId="{C7696A9E-8CBC-42E4-976D-50A21249B09A}" destId="{0429699E-9C9E-4BC3-86CE-B4B70C85BF0B}" srcOrd="0" destOrd="0" presId="urn:microsoft.com/office/officeart/2005/8/layout/radial4"/>
    <dgm:cxn modelId="{7F224555-B1B5-4876-8924-05630CB42EF0}" type="presOf" srcId="{35839961-E37E-4D2E-B1E2-066F42D43D96}" destId="{D3F14DDF-CDFB-4CE9-A744-72EEC0816012}" srcOrd="0" destOrd="0" presId="urn:microsoft.com/office/officeart/2005/8/layout/radial4"/>
    <dgm:cxn modelId="{A2A89FF6-622D-4EA5-B104-842A24483FE2}" type="presOf" srcId="{87886019-37B5-4B59-8361-19D23F7CBA85}" destId="{0F80F01F-8B60-4C56-B3FF-87D4AE9F9C93}" srcOrd="0" destOrd="0" presId="urn:microsoft.com/office/officeart/2005/8/layout/radial4"/>
    <dgm:cxn modelId="{19657035-234C-4325-BA45-45969E0C610C}" type="presOf" srcId="{979CB348-661D-44CE-B183-CE47E22810E2}" destId="{99A29533-7D27-473F-B82B-E752132530D2}" srcOrd="0" destOrd="0" presId="urn:microsoft.com/office/officeart/2005/8/layout/radial4"/>
    <dgm:cxn modelId="{E928923A-48D0-4E2C-A616-9C54B6E10BE6}" srcId="{DB612DFD-DAC7-49A8-BA85-FBD5728222BF}" destId="{234C1FD6-DFFA-4A0D-9812-7F6E8615C835}" srcOrd="5" destOrd="0" parTransId="{979CB348-661D-44CE-B183-CE47E22810E2}" sibTransId="{933EDE7C-1E42-4D5F-8C9E-612008482921}"/>
    <dgm:cxn modelId="{88232634-C0DD-4A5D-9DA9-3AF91077B27A}" type="presOf" srcId="{8CE73D19-644D-4578-95B2-B65021EDE4A4}" destId="{0E8CCC6F-8628-4CA2-B0A1-0C220467FED6}" srcOrd="0" destOrd="0" presId="urn:microsoft.com/office/officeart/2005/8/layout/radial4"/>
    <dgm:cxn modelId="{0EEC6CB6-ED17-47F4-A387-37B1A19F4972}" srcId="{DB612DFD-DAC7-49A8-BA85-FBD5728222BF}" destId="{C7696A9E-8CBC-42E4-976D-50A21249B09A}" srcOrd="8" destOrd="0" parTransId="{C969034C-ACB6-411C-A609-1C48D09E03AA}" sibTransId="{30D4641E-4347-4654-B950-2DBD159E48A5}"/>
    <dgm:cxn modelId="{3B1FEAE0-9BB9-486D-AF36-BA7B83A5AA9B}" type="presOf" srcId="{77635FAA-1054-44BC-87AD-DE71F5A9C314}" destId="{6CF4A98B-8A3F-409B-92B0-A6B8E59C621D}" srcOrd="0" destOrd="0" presId="urn:microsoft.com/office/officeart/2005/8/layout/radial4"/>
    <dgm:cxn modelId="{F8740B13-850C-4E2A-B557-30BF04D53B97}" type="presOf" srcId="{FDD75A41-51D8-4454-A79B-5D3E2C8917EB}" destId="{AB55015D-D396-4F9C-976C-6058ED4F3EF2}" srcOrd="0" destOrd="0" presId="urn:microsoft.com/office/officeart/2005/8/layout/radial4"/>
    <dgm:cxn modelId="{42DC4F1B-2D78-4D7B-BD15-3399E2A9D8B8}" type="presOf" srcId="{F4F1DCBC-A280-4889-8D01-2F3ABFC9982C}" destId="{CDD6BE0A-3BF9-43C9-AB57-8CFA09F84408}" srcOrd="0" destOrd="0" presId="urn:microsoft.com/office/officeart/2005/8/layout/radial4"/>
    <dgm:cxn modelId="{B9D0B1EC-01AC-4BD0-A174-9FCB6BA89E0C}" srcId="{8CE73D19-644D-4578-95B2-B65021EDE4A4}" destId="{DB612DFD-DAC7-49A8-BA85-FBD5728222BF}" srcOrd="0" destOrd="0" parTransId="{84E81142-D360-49C3-AEB9-553A8609C7F7}" sibTransId="{9AD72624-8321-4366-9373-B844681A99FF}"/>
    <dgm:cxn modelId="{94C8361C-E6BC-4886-A7F9-6EBD72421A31}" type="presOf" srcId="{5A53C5EF-97B8-43B1-A4DE-E81CDF28B925}" destId="{CABD88B8-A4BC-4E37-A8C4-8B0A021725B4}" srcOrd="0" destOrd="0" presId="urn:microsoft.com/office/officeart/2005/8/layout/radial4"/>
    <dgm:cxn modelId="{5F772448-BDA2-4312-BCD8-D53AAD725D92}" type="presOf" srcId="{DE41EDD5-B9D2-4563-952F-9D22BC232CD6}" destId="{1408042C-802F-4A28-A6ED-4128AC44602E}" srcOrd="0" destOrd="0" presId="urn:microsoft.com/office/officeart/2005/8/layout/radial4"/>
    <dgm:cxn modelId="{15CFCA14-2D91-4583-A865-59EB5928D75E}" srcId="{DB612DFD-DAC7-49A8-BA85-FBD5728222BF}" destId="{2B97AA7A-5EEB-4B5E-9D81-BEF70C85949B}" srcOrd="3" destOrd="0" parTransId="{E447025D-9A59-4962-BDF8-27C87C03B301}" sibTransId="{84689DCF-9B42-40AB-8002-00C021A29B16}"/>
    <dgm:cxn modelId="{3E29AF56-E7A9-4008-B3C3-0F0F1C36E242}" srcId="{DB612DFD-DAC7-49A8-BA85-FBD5728222BF}" destId="{35839961-E37E-4D2E-B1E2-066F42D43D96}" srcOrd="9" destOrd="0" parTransId="{DE41EDD5-B9D2-4563-952F-9D22BC232CD6}" sibTransId="{88AD25BD-7BDF-4F4C-94FD-88D6C949915E}"/>
    <dgm:cxn modelId="{83C698E0-C1F5-4E6C-8AEB-A092D915F181}" type="presOf" srcId="{5430CB28-C24E-4145-AFC1-483784F87FAE}" destId="{73E637C0-F396-4E1F-B896-AB29BE27302A}" srcOrd="0" destOrd="0" presId="urn:microsoft.com/office/officeart/2005/8/layout/radial4"/>
    <dgm:cxn modelId="{9E65F921-5FD6-4727-AB7C-F0BB0C458BF5}" srcId="{DB612DFD-DAC7-49A8-BA85-FBD5728222BF}" destId="{5A53C5EF-97B8-43B1-A4DE-E81CDF28B925}" srcOrd="0" destOrd="0" parTransId="{A80C97B8-EA52-4A2B-8711-65F01F24452C}" sibTransId="{3ACADE43-5A52-4C6D-B557-3F5F925D422D}"/>
    <dgm:cxn modelId="{13866E85-7247-47E6-BFBF-10B4B2AFAD95}" type="presOf" srcId="{12FC7CED-488A-4CA5-B519-22A90C08BB39}" destId="{4608D5DC-6E50-41C0-AB74-6FC4A19B7CDC}" srcOrd="0" destOrd="0" presId="urn:microsoft.com/office/officeart/2005/8/layout/radial4"/>
    <dgm:cxn modelId="{2913E342-E56D-4285-8F7B-AF64143D3CE5}" type="presOf" srcId="{24415012-81A5-4E9F-9FB1-9001C24E36A7}" destId="{DF66D3F8-2F69-45EC-802E-C5CDF5B651DC}" srcOrd="0" destOrd="0" presId="urn:microsoft.com/office/officeart/2005/8/layout/radial4"/>
    <dgm:cxn modelId="{071D1FD6-DC8B-428E-A86C-ECA5BC7A1121}" type="presOf" srcId="{0DFD13BE-33A7-4DBC-A805-3D71484193A5}" destId="{BC266CC2-6212-4710-8ADB-162BB0853F39}" srcOrd="0" destOrd="0" presId="urn:microsoft.com/office/officeart/2005/8/layout/radial4"/>
    <dgm:cxn modelId="{0DCBC43F-C0C3-4569-B8E5-DD1574C71EFD}" srcId="{DB612DFD-DAC7-49A8-BA85-FBD5728222BF}" destId="{0DFD13BE-33A7-4DBC-A805-3D71484193A5}" srcOrd="6" destOrd="0" parTransId="{FDD75A41-51D8-4454-A79B-5D3E2C8917EB}" sibTransId="{CB1363D6-DEE5-4B27-BA40-2646A0188EA8}"/>
    <dgm:cxn modelId="{074CEA0F-9E17-40EA-8E9D-CB2B3C307E39}" type="presOf" srcId="{E447025D-9A59-4962-BDF8-27C87C03B301}" destId="{0D4DC35F-2335-4621-A4C2-02A6C239F177}" srcOrd="0" destOrd="0" presId="urn:microsoft.com/office/officeart/2005/8/layout/radial4"/>
    <dgm:cxn modelId="{49E17306-67EB-472C-BEE2-A24BE826D82E}" type="presOf" srcId="{234C1FD6-DFFA-4A0D-9812-7F6E8615C835}" destId="{EEB802B1-9CD5-4CE6-91FE-B0CBDB87D6E2}" srcOrd="0" destOrd="0" presId="urn:microsoft.com/office/officeart/2005/8/layout/radial4"/>
    <dgm:cxn modelId="{9617CF47-A46C-4D04-96EA-EF8A02A1C994}" type="presOf" srcId="{C969034C-ACB6-411C-A609-1C48D09E03AA}" destId="{1B102383-36B7-43F7-8783-2A2793137998}" srcOrd="0" destOrd="0" presId="urn:microsoft.com/office/officeart/2005/8/layout/radial4"/>
    <dgm:cxn modelId="{DCCEE57F-E09B-41F3-BEF8-BBC94738053A}" type="presOf" srcId="{A80C97B8-EA52-4A2B-8711-65F01F24452C}" destId="{87FEF944-8814-4BB9-BB75-AB151848AE90}" srcOrd="0" destOrd="0" presId="urn:microsoft.com/office/officeart/2005/8/layout/radial4"/>
    <dgm:cxn modelId="{C2FA0FC8-622D-4DB2-A943-941833080D7D}" type="presOf" srcId="{2B97AA7A-5EEB-4B5E-9D81-BEF70C85949B}" destId="{F958C72D-7556-40DC-8E17-B9C4964E2509}" srcOrd="0" destOrd="0" presId="urn:microsoft.com/office/officeart/2005/8/layout/radial4"/>
    <dgm:cxn modelId="{4B356E3D-A4D8-46D7-838E-C4A5A299CE3D}" type="presOf" srcId="{F5A9372F-BB95-4ECC-B2F0-B178DB959814}" destId="{83252563-5E04-4680-AE22-EC78A7656F05}" srcOrd="0" destOrd="0" presId="urn:microsoft.com/office/officeart/2005/8/layout/radial4"/>
    <dgm:cxn modelId="{EFD296BD-7471-4BBE-88DC-D8C38B15C864}" type="presParOf" srcId="{0E8CCC6F-8628-4CA2-B0A1-0C220467FED6}" destId="{6E42D7E8-1ACA-4423-9A6A-4C92F996CE4A}" srcOrd="0" destOrd="0" presId="urn:microsoft.com/office/officeart/2005/8/layout/radial4"/>
    <dgm:cxn modelId="{9448C1A2-4C68-4E9F-9DE0-D565E5C97592}" type="presParOf" srcId="{0E8CCC6F-8628-4CA2-B0A1-0C220467FED6}" destId="{87FEF944-8814-4BB9-BB75-AB151848AE90}" srcOrd="1" destOrd="0" presId="urn:microsoft.com/office/officeart/2005/8/layout/radial4"/>
    <dgm:cxn modelId="{387228BC-6AF4-4555-8D36-80BD771EF53C}" type="presParOf" srcId="{0E8CCC6F-8628-4CA2-B0A1-0C220467FED6}" destId="{CABD88B8-A4BC-4E37-A8C4-8B0A021725B4}" srcOrd="2" destOrd="0" presId="urn:microsoft.com/office/officeart/2005/8/layout/radial4"/>
    <dgm:cxn modelId="{6E062C4B-E6F0-478C-8ABF-47BF9C90938E}" type="presParOf" srcId="{0E8CCC6F-8628-4CA2-B0A1-0C220467FED6}" destId="{DF66D3F8-2F69-45EC-802E-C5CDF5B651DC}" srcOrd="3" destOrd="0" presId="urn:microsoft.com/office/officeart/2005/8/layout/radial4"/>
    <dgm:cxn modelId="{D6C1B1E4-31FB-4320-A203-97E17CE5FAE2}" type="presParOf" srcId="{0E8CCC6F-8628-4CA2-B0A1-0C220467FED6}" destId="{6CF4A98B-8A3F-409B-92B0-A6B8E59C621D}" srcOrd="4" destOrd="0" presId="urn:microsoft.com/office/officeart/2005/8/layout/radial4"/>
    <dgm:cxn modelId="{1B8F77B6-429C-4A76-8AB7-B1C9391FFE9D}" type="presParOf" srcId="{0E8CCC6F-8628-4CA2-B0A1-0C220467FED6}" destId="{83252563-5E04-4680-AE22-EC78A7656F05}" srcOrd="5" destOrd="0" presId="urn:microsoft.com/office/officeart/2005/8/layout/radial4"/>
    <dgm:cxn modelId="{A5726341-7C46-47DE-82BB-D2046AB75BB6}" type="presParOf" srcId="{0E8CCC6F-8628-4CA2-B0A1-0C220467FED6}" destId="{73E637C0-F396-4E1F-B896-AB29BE27302A}" srcOrd="6" destOrd="0" presId="urn:microsoft.com/office/officeart/2005/8/layout/radial4"/>
    <dgm:cxn modelId="{A9A96321-9729-43C0-9873-901BA3DDDF2A}" type="presParOf" srcId="{0E8CCC6F-8628-4CA2-B0A1-0C220467FED6}" destId="{0D4DC35F-2335-4621-A4C2-02A6C239F177}" srcOrd="7" destOrd="0" presId="urn:microsoft.com/office/officeart/2005/8/layout/radial4"/>
    <dgm:cxn modelId="{AB3B9801-61FF-4B77-A39B-E91E8F57C015}" type="presParOf" srcId="{0E8CCC6F-8628-4CA2-B0A1-0C220467FED6}" destId="{F958C72D-7556-40DC-8E17-B9C4964E2509}" srcOrd="8" destOrd="0" presId="urn:microsoft.com/office/officeart/2005/8/layout/radial4"/>
    <dgm:cxn modelId="{2C40F2D0-D24A-4211-890F-C33F35F204E5}" type="presParOf" srcId="{0E8CCC6F-8628-4CA2-B0A1-0C220467FED6}" destId="{4608D5DC-6E50-41C0-AB74-6FC4A19B7CDC}" srcOrd="9" destOrd="0" presId="urn:microsoft.com/office/officeart/2005/8/layout/radial4"/>
    <dgm:cxn modelId="{57FEA4E9-09DC-46E3-B3BC-54B718787486}" type="presParOf" srcId="{0E8CCC6F-8628-4CA2-B0A1-0C220467FED6}" destId="{4244D7EE-2075-4C5C-98DB-0D6CDDFAD1AF}" srcOrd="10" destOrd="0" presId="urn:microsoft.com/office/officeart/2005/8/layout/radial4"/>
    <dgm:cxn modelId="{00C1C380-F861-4CCA-8905-0F745FABFBCF}" type="presParOf" srcId="{0E8CCC6F-8628-4CA2-B0A1-0C220467FED6}" destId="{99A29533-7D27-473F-B82B-E752132530D2}" srcOrd="11" destOrd="0" presId="urn:microsoft.com/office/officeart/2005/8/layout/radial4"/>
    <dgm:cxn modelId="{77EA8C13-9033-4E91-AF9A-169B3248AF80}" type="presParOf" srcId="{0E8CCC6F-8628-4CA2-B0A1-0C220467FED6}" destId="{EEB802B1-9CD5-4CE6-91FE-B0CBDB87D6E2}" srcOrd="12" destOrd="0" presId="urn:microsoft.com/office/officeart/2005/8/layout/radial4"/>
    <dgm:cxn modelId="{090D828D-278C-4A8F-8C46-0CA9F0661C6E}" type="presParOf" srcId="{0E8CCC6F-8628-4CA2-B0A1-0C220467FED6}" destId="{AB55015D-D396-4F9C-976C-6058ED4F3EF2}" srcOrd="13" destOrd="0" presId="urn:microsoft.com/office/officeart/2005/8/layout/radial4"/>
    <dgm:cxn modelId="{5FA84FF4-8CED-41BF-8C32-784AA0D1E751}" type="presParOf" srcId="{0E8CCC6F-8628-4CA2-B0A1-0C220467FED6}" destId="{BC266CC2-6212-4710-8ADB-162BB0853F39}" srcOrd="14" destOrd="0" presId="urn:microsoft.com/office/officeart/2005/8/layout/radial4"/>
    <dgm:cxn modelId="{B8EC671C-00EB-441E-8FFF-015E1EA8102E}" type="presParOf" srcId="{0E8CCC6F-8628-4CA2-B0A1-0C220467FED6}" destId="{0F80F01F-8B60-4C56-B3FF-87D4AE9F9C93}" srcOrd="15" destOrd="0" presId="urn:microsoft.com/office/officeart/2005/8/layout/radial4"/>
    <dgm:cxn modelId="{BABDC324-ED79-47C4-9C6D-39E7C763FD6C}" type="presParOf" srcId="{0E8CCC6F-8628-4CA2-B0A1-0C220467FED6}" destId="{CDD6BE0A-3BF9-43C9-AB57-8CFA09F84408}" srcOrd="16" destOrd="0" presId="urn:microsoft.com/office/officeart/2005/8/layout/radial4"/>
    <dgm:cxn modelId="{03A6423A-B42A-454C-9AAA-693CB0E5ABAB}" type="presParOf" srcId="{0E8CCC6F-8628-4CA2-B0A1-0C220467FED6}" destId="{1B102383-36B7-43F7-8783-2A2793137998}" srcOrd="17" destOrd="0" presId="urn:microsoft.com/office/officeart/2005/8/layout/radial4"/>
    <dgm:cxn modelId="{062DA8F1-E1DC-4318-80FC-A8C564E8FAA3}" type="presParOf" srcId="{0E8CCC6F-8628-4CA2-B0A1-0C220467FED6}" destId="{0429699E-9C9E-4BC3-86CE-B4B70C85BF0B}" srcOrd="18" destOrd="0" presId="urn:microsoft.com/office/officeart/2005/8/layout/radial4"/>
    <dgm:cxn modelId="{A966368C-D67B-426B-BD86-B884025DF78E}" type="presParOf" srcId="{0E8CCC6F-8628-4CA2-B0A1-0C220467FED6}" destId="{1408042C-802F-4A28-A6ED-4128AC44602E}" srcOrd="19" destOrd="0" presId="urn:microsoft.com/office/officeart/2005/8/layout/radial4"/>
    <dgm:cxn modelId="{54CC55F5-A774-4E79-8107-5421B2624552}" type="presParOf" srcId="{0E8CCC6F-8628-4CA2-B0A1-0C220467FED6}" destId="{D3F14DDF-CDFB-4CE9-A744-72EEC0816012}" srcOrd="2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112AB-00CA-4656-8ED0-3E99D4EFEBDB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BC16B28A-97B2-45FC-920B-3897B8788935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/>
            <a:t>Distributions</a:t>
          </a:r>
          <a:endParaRPr lang="en-US" b="1" dirty="0"/>
        </a:p>
      </dgm:t>
    </dgm:pt>
    <dgm:pt modelId="{79896922-A2FF-4975-A5F9-99ECC3F1F0D5}" type="parTrans" cxnId="{9EE1A586-7383-4370-9036-6BE1DBACBF10}">
      <dgm:prSet/>
      <dgm:spPr/>
      <dgm:t>
        <a:bodyPr/>
        <a:lstStyle/>
        <a:p>
          <a:endParaRPr lang="en-US"/>
        </a:p>
      </dgm:t>
    </dgm:pt>
    <dgm:pt modelId="{349C8ACE-0930-4416-A5A4-760A10958D6D}" type="sibTrans" cxnId="{9EE1A586-7383-4370-9036-6BE1DBACBF1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24406EA1-CC23-4AC0-9566-CC4D95D33CB3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/>
            <a:t>GWAS</a:t>
          </a:r>
          <a:endParaRPr lang="en-US" b="1" dirty="0"/>
        </a:p>
      </dgm:t>
    </dgm:pt>
    <dgm:pt modelId="{A7695B2B-91F2-4550-A357-8984CAB67A51}" type="parTrans" cxnId="{4A768970-456E-4848-9CCF-FD51F2603667}">
      <dgm:prSet/>
      <dgm:spPr/>
      <dgm:t>
        <a:bodyPr/>
        <a:lstStyle/>
        <a:p>
          <a:endParaRPr lang="en-US"/>
        </a:p>
      </dgm:t>
    </dgm:pt>
    <dgm:pt modelId="{81ADAFA8-A600-4908-AE85-E221AB32C3D7}" type="sibTrans" cxnId="{4A768970-456E-4848-9CCF-FD51F2603667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9D3E5DA8-F97B-44F1-A90A-0263BBA6ED4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/>
            <a:t>VEGAS</a:t>
          </a:r>
          <a:endParaRPr lang="en-US" b="1" dirty="0"/>
        </a:p>
      </dgm:t>
    </dgm:pt>
    <dgm:pt modelId="{975A94EF-2C69-44C5-8BC9-5468FE4E5BC3}" type="parTrans" cxnId="{CF08F63E-5D59-435D-B536-E2561309C282}">
      <dgm:prSet/>
      <dgm:spPr/>
      <dgm:t>
        <a:bodyPr/>
        <a:lstStyle/>
        <a:p>
          <a:endParaRPr lang="en-US"/>
        </a:p>
      </dgm:t>
    </dgm:pt>
    <dgm:pt modelId="{991732AD-03E3-454B-802E-FB0960C969A5}" type="sibTrans" cxnId="{CF08F63E-5D59-435D-B536-E2561309C282}">
      <dgm:prSet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4F436CB-EA27-4681-B911-E0B915003DBB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Covariates</a:t>
          </a:r>
          <a:endParaRPr lang="en-US" dirty="0"/>
        </a:p>
      </dgm:t>
    </dgm:pt>
    <dgm:pt modelId="{B2C41B9B-8671-45F1-98E0-9185D2CC6112}" type="parTrans" cxnId="{0E740682-6356-415B-ACF3-3F3C529C50A3}">
      <dgm:prSet/>
      <dgm:spPr/>
      <dgm:t>
        <a:bodyPr/>
        <a:lstStyle/>
        <a:p>
          <a:endParaRPr lang="en-US"/>
        </a:p>
      </dgm:t>
    </dgm:pt>
    <dgm:pt modelId="{EA4B182D-23BD-4960-A880-65C8AFBD7BB6}" type="sibTrans" cxnId="{0E740682-6356-415B-ACF3-3F3C529C50A3}">
      <dgm:prSet/>
      <dgm:spPr/>
      <dgm:t>
        <a:bodyPr/>
        <a:lstStyle/>
        <a:p>
          <a:endParaRPr lang="en-US"/>
        </a:p>
      </dgm:t>
    </dgm:pt>
    <dgm:pt modelId="{787BFA1E-6A48-47DD-80DD-8641736CB3A6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Plaque phenotypes</a:t>
          </a:r>
          <a:endParaRPr lang="en-US" dirty="0"/>
        </a:p>
      </dgm:t>
    </dgm:pt>
    <dgm:pt modelId="{556D31D9-9ACD-4503-98F0-F54AF22F6B2C}" type="parTrans" cxnId="{9235DA54-3AD5-4C7A-95FE-19BC32D8847B}">
      <dgm:prSet/>
      <dgm:spPr/>
      <dgm:t>
        <a:bodyPr/>
        <a:lstStyle/>
        <a:p>
          <a:endParaRPr lang="en-US"/>
        </a:p>
      </dgm:t>
    </dgm:pt>
    <dgm:pt modelId="{7123472A-2B9E-47DE-8FB9-B2DAE73ACDD0}" type="sibTrans" cxnId="{9235DA54-3AD5-4C7A-95FE-19BC32D8847B}">
      <dgm:prSet/>
      <dgm:spPr/>
      <dgm:t>
        <a:bodyPr/>
        <a:lstStyle/>
        <a:p>
          <a:endParaRPr lang="en-US"/>
        </a:p>
      </dgm:t>
    </dgm:pt>
    <dgm:pt modelId="{CF7FB28C-2AB4-488A-9F48-EFA9C0D4B7CE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Cohorts </a:t>
          </a:r>
          <a:endParaRPr lang="en-US" dirty="0"/>
        </a:p>
      </dgm:t>
    </dgm:pt>
    <dgm:pt modelId="{F9F778CB-8337-4F0A-A894-69D75662D61C}" type="parTrans" cxnId="{0C8BE264-A329-445A-8386-6847122F683F}">
      <dgm:prSet/>
      <dgm:spPr/>
      <dgm:t>
        <a:bodyPr/>
        <a:lstStyle/>
        <a:p>
          <a:endParaRPr lang="en-US"/>
        </a:p>
      </dgm:t>
    </dgm:pt>
    <dgm:pt modelId="{B5EC56E8-8947-411C-AAC9-EE1F257141C1}" type="sibTrans" cxnId="{0C8BE264-A329-445A-8386-6847122F683F}">
      <dgm:prSet/>
      <dgm:spPr/>
      <dgm:t>
        <a:bodyPr/>
        <a:lstStyle/>
        <a:p>
          <a:endParaRPr lang="en-US"/>
        </a:p>
      </dgm:t>
    </dgm:pt>
    <dgm:pt modelId="{FE2AFEF3-DBA4-4ABD-B4B3-3C867DC9786A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Dosages</a:t>
          </a:r>
          <a:endParaRPr lang="en-US" dirty="0"/>
        </a:p>
      </dgm:t>
    </dgm:pt>
    <dgm:pt modelId="{8D33C024-CE93-4BD9-A626-A95569144FF2}" type="parTrans" cxnId="{FCA3A1D7-BD91-47D8-923F-C9CFA1BC3AC3}">
      <dgm:prSet/>
      <dgm:spPr/>
      <dgm:t>
        <a:bodyPr/>
        <a:lstStyle/>
        <a:p>
          <a:endParaRPr lang="en-US"/>
        </a:p>
      </dgm:t>
    </dgm:pt>
    <dgm:pt modelId="{5D24A66C-1E61-4077-A71A-484E04C85DA7}" type="sibTrans" cxnId="{FCA3A1D7-BD91-47D8-923F-C9CFA1BC3AC3}">
      <dgm:prSet/>
      <dgm:spPr/>
      <dgm:t>
        <a:bodyPr/>
        <a:lstStyle/>
        <a:p>
          <a:endParaRPr lang="en-US"/>
        </a:p>
      </dgm:t>
    </dgm:pt>
    <dgm:pt modelId="{3300239A-BAF4-4F68-B657-880656EC3552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FEDEB997-E421-4F6B-9992-08F9CDE50CD3}" type="parTrans" cxnId="{D3CE9827-FDCD-43F1-BA93-CFB3C8E06C60}">
      <dgm:prSet/>
      <dgm:spPr/>
      <dgm:t>
        <a:bodyPr/>
        <a:lstStyle/>
        <a:p>
          <a:endParaRPr lang="en-US"/>
        </a:p>
      </dgm:t>
    </dgm:pt>
    <dgm:pt modelId="{72157732-F1D9-4EB8-8706-AD35C52B0691}" type="sibTrans" cxnId="{D3CE9827-FDCD-43F1-BA93-CFB3C8E06C60}">
      <dgm:prSet/>
      <dgm:spPr/>
      <dgm:t>
        <a:bodyPr/>
        <a:lstStyle/>
        <a:p>
          <a:endParaRPr lang="en-US"/>
        </a:p>
      </dgm:t>
    </dgm:pt>
    <dgm:pt modelId="{DB2D1E6F-5D22-437A-9383-627BB5FAF098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Covariates</a:t>
          </a:r>
          <a:endParaRPr lang="en-US" dirty="0"/>
        </a:p>
      </dgm:t>
    </dgm:pt>
    <dgm:pt modelId="{976DE9D9-1C28-4E5C-ACC6-4F1B7941FB75}" type="parTrans" cxnId="{F5DC4AE3-E530-408B-B08F-59EBB0FF80D4}">
      <dgm:prSet/>
      <dgm:spPr/>
      <dgm:t>
        <a:bodyPr/>
        <a:lstStyle/>
        <a:p>
          <a:endParaRPr lang="en-US"/>
        </a:p>
      </dgm:t>
    </dgm:pt>
    <dgm:pt modelId="{4AF6F0E1-F94C-4119-A79F-DCE8473313C6}" type="sibTrans" cxnId="{F5DC4AE3-E530-408B-B08F-59EBB0FF80D4}">
      <dgm:prSet/>
      <dgm:spPr/>
      <dgm:t>
        <a:bodyPr/>
        <a:lstStyle/>
        <a:p>
          <a:endParaRPr lang="en-US"/>
        </a:p>
      </dgm:t>
    </dgm:pt>
    <dgm:pt modelId="{1DE45454-7821-4841-8BD8-F5ED2FAEEE4C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statistics</a:t>
          </a:r>
          <a:endParaRPr lang="en-US" dirty="0"/>
        </a:p>
      </dgm:t>
    </dgm:pt>
    <dgm:pt modelId="{1B627421-C80E-4855-92E3-2B9FA1C1A4B1}" type="parTrans" cxnId="{71C9D121-F5CB-477F-946D-2A90C70337E6}">
      <dgm:prSet/>
      <dgm:spPr/>
      <dgm:t>
        <a:bodyPr/>
        <a:lstStyle/>
        <a:p>
          <a:endParaRPr lang="en-US"/>
        </a:p>
      </dgm:t>
    </dgm:pt>
    <dgm:pt modelId="{C5729795-53F2-437D-ADBC-4C359FF2DDB5}" type="sibTrans" cxnId="{71C9D121-F5CB-477F-946D-2A90C70337E6}">
      <dgm:prSet/>
      <dgm:spPr/>
      <dgm:t>
        <a:bodyPr/>
        <a:lstStyle/>
        <a:p>
          <a:endParaRPr lang="en-US"/>
        </a:p>
      </dgm:t>
    </dgm:pt>
    <dgm:pt modelId="{76546B9E-FC2D-44F6-88CA-190AC185BA77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Gene-based analysis</a:t>
          </a:r>
          <a:endParaRPr lang="en-US" dirty="0"/>
        </a:p>
      </dgm:t>
    </dgm:pt>
    <dgm:pt modelId="{B95F2029-71B6-41EC-8748-D76AAD926C5C}" type="parTrans" cxnId="{C2459A10-467D-4487-8529-A2CF3055EDE9}">
      <dgm:prSet/>
      <dgm:spPr/>
      <dgm:t>
        <a:bodyPr/>
        <a:lstStyle/>
        <a:p>
          <a:endParaRPr lang="en-US"/>
        </a:p>
      </dgm:t>
    </dgm:pt>
    <dgm:pt modelId="{3FB685B0-2851-4AB0-9907-F699472E14BB}" type="sibTrans" cxnId="{C2459A10-467D-4487-8529-A2CF3055EDE9}">
      <dgm:prSet/>
      <dgm:spPr/>
      <dgm:t>
        <a:bodyPr/>
        <a:lstStyle/>
        <a:p>
          <a:endParaRPr lang="en-US"/>
        </a:p>
      </dgm:t>
    </dgm:pt>
    <dgm:pt modelId="{79BE0AC2-88FB-40CC-A173-185C4130EC6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IPA</a:t>
          </a:r>
          <a:endParaRPr lang="en-US" dirty="0"/>
        </a:p>
      </dgm:t>
    </dgm:pt>
    <dgm:pt modelId="{A110B62C-9818-4899-8DAA-A94A004B5CAF}" type="parTrans" cxnId="{97AE08D0-2C2A-4085-84C8-A4C2A1460CCD}">
      <dgm:prSet/>
      <dgm:spPr/>
      <dgm:t>
        <a:bodyPr/>
        <a:lstStyle/>
        <a:p>
          <a:endParaRPr lang="en-US"/>
        </a:p>
      </dgm:t>
    </dgm:pt>
    <dgm:pt modelId="{62604ED5-9FEC-4605-9AD9-432184CDD322}" type="sibTrans" cxnId="{97AE08D0-2C2A-4085-84C8-A4C2A1460CCD}">
      <dgm:prSet/>
      <dgm:spPr/>
      <dgm:t>
        <a:bodyPr/>
        <a:lstStyle/>
        <a:p>
          <a:endParaRPr lang="en-US"/>
        </a:p>
      </dgm:t>
    </dgm:pt>
    <dgm:pt modelId="{9251B783-6DFB-4806-B8FF-38C23989AC2F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/>
            <a:t>Summarize</a:t>
          </a:r>
          <a:endParaRPr lang="en-US" dirty="0"/>
        </a:p>
      </dgm:t>
    </dgm:pt>
    <dgm:pt modelId="{EB1E3C32-7FFF-410A-B7B0-5BD8DBFCE504}" type="parTrans" cxnId="{D04DAF46-1E6B-432D-8BB2-10787BAE42D0}">
      <dgm:prSet/>
      <dgm:spPr/>
      <dgm:t>
        <a:bodyPr/>
        <a:lstStyle/>
        <a:p>
          <a:endParaRPr lang="en-US"/>
        </a:p>
      </dgm:t>
    </dgm:pt>
    <dgm:pt modelId="{3AF9C08C-DBFF-4BD5-AE3E-30047950AFD3}" type="sibTrans" cxnId="{D04DAF46-1E6B-432D-8BB2-10787BAE42D0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3519C93-44ED-488A-9FBF-93EEDFE590E2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/>
            <a:t>Additional Checks</a:t>
          </a:r>
          <a:endParaRPr lang="en-US" b="1" dirty="0"/>
        </a:p>
      </dgm:t>
    </dgm:pt>
    <dgm:pt modelId="{979FB832-8E16-431D-89D9-B2E29A963A40}" type="parTrans" cxnId="{45ABDFDD-D37D-4BD5-9149-C2AF3E9156FC}">
      <dgm:prSet/>
      <dgm:spPr/>
      <dgm:t>
        <a:bodyPr/>
        <a:lstStyle/>
        <a:p>
          <a:endParaRPr lang="en-US"/>
        </a:p>
      </dgm:t>
    </dgm:pt>
    <dgm:pt modelId="{0F6795CA-CD15-41ED-8DA8-810334DC2599}" type="sibTrans" cxnId="{45ABDFDD-D37D-4BD5-9149-C2AF3E9156FC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0F7CAEE-98A9-4833-A704-B89AAB4B3033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Secondary endpoints</a:t>
          </a:r>
          <a:endParaRPr lang="en-US" dirty="0"/>
        </a:p>
      </dgm:t>
    </dgm:pt>
    <dgm:pt modelId="{6005125F-1654-42DA-AC29-52A9F8546A57}" type="parTrans" cxnId="{BA9525D9-C0C8-40C4-8534-FC1010245C36}">
      <dgm:prSet/>
      <dgm:spPr/>
      <dgm:t>
        <a:bodyPr/>
        <a:lstStyle/>
        <a:p>
          <a:endParaRPr lang="en-US"/>
        </a:p>
      </dgm:t>
    </dgm:pt>
    <dgm:pt modelId="{01E23292-439B-4E9C-9E95-6F0FFD114DE8}" type="sibTrans" cxnId="{BA9525D9-C0C8-40C4-8534-FC1010245C36}">
      <dgm:prSet/>
      <dgm:spPr/>
      <dgm:t>
        <a:bodyPr/>
        <a:lstStyle/>
        <a:p>
          <a:endParaRPr lang="en-US"/>
        </a:p>
      </dgm:t>
    </dgm:pt>
    <dgm:pt modelId="{69680183-B97B-4017-BD56-0BEB41CB89AC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Other in </a:t>
          </a:r>
          <a:r>
            <a:rPr lang="en-US" dirty="0" err="1" smtClean="0"/>
            <a:t>silico</a:t>
          </a:r>
          <a:r>
            <a:rPr lang="en-US" dirty="0" smtClean="0"/>
            <a:t> cohorts (WTCCC, </a:t>
          </a:r>
          <a:r>
            <a:rPr lang="en-US" dirty="0" err="1" smtClean="0"/>
            <a:t>CARDIoGRAM</a:t>
          </a:r>
          <a:r>
            <a:rPr lang="en-US" dirty="0" smtClean="0"/>
            <a:t>, METASTROKE)</a:t>
          </a:r>
          <a:endParaRPr lang="en-US" dirty="0"/>
        </a:p>
      </dgm:t>
    </dgm:pt>
    <dgm:pt modelId="{8B7950DE-9B3C-4846-A4AE-1DC7E52DDAE8}" type="parTrans" cxnId="{AD4D6FF2-B940-47D2-8A3F-F2A5AE7957B7}">
      <dgm:prSet/>
      <dgm:spPr/>
      <dgm:t>
        <a:bodyPr/>
        <a:lstStyle/>
        <a:p>
          <a:endParaRPr lang="en-US"/>
        </a:p>
      </dgm:t>
    </dgm:pt>
    <dgm:pt modelId="{675CD25C-4F5B-40A1-8B5B-8A6F48A6B805}" type="sibTrans" cxnId="{AD4D6FF2-B940-47D2-8A3F-F2A5AE7957B7}">
      <dgm:prSet/>
      <dgm:spPr/>
      <dgm:t>
        <a:bodyPr/>
        <a:lstStyle/>
        <a:p>
          <a:endParaRPr lang="en-US"/>
        </a:p>
      </dgm:t>
    </dgm:pt>
    <dgm:pt modelId="{F9F4AC47-2019-484C-B92B-51AE1C1C7AF3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Clinical Trials</a:t>
          </a:r>
          <a:endParaRPr lang="en-US" dirty="0"/>
        </a:p>
      </dgm:t>
    </dgm:pt>
    <dgm:pt modelId="{CDC7F0D4-C8B1-48E8-985F-65027A4FA394}" type="parTrans" cxnId="{479390CB-8D5E-4BDC-A05F-DEB00C5E36D1}">
      <dgm:prSet/>
      <dgm:spPr/>
      <dgm:t>
        <a:bodyPr/>
        <a:lstStyle/>
        <a:p>
          <a:endParaRPr lang="en-US"/>
        </a:p>
      </dgm:t>
    </dgm:pt>
    <dgm:pt modelId="{E5F0F52A-E376-4A95-AE5E-337E49739A49}" type="sibTrans" cxnId="{479390CB-8D5E-4BDC-A05F-DEB00C5E36D1}">
      <dgm:prSet/>
      <dgm:spPr/>
      <dgm:t>
        <a:bodyPr/>
        <a:lstStyle/>
        <a:p>
          <a:endParaRPr lang="en-US"/>
        </a:p>
      </dgm:t>
    </dgm:pt>
    <dgm:pt modelId="{14FA2F9F-8B8D-4AE7-9925-2A5A3B401BD8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Literature</a:t>
          </a:r>
          <a:endParaRPr lang="en-US" dirty="0"/>
        </a:p>
      </dgm:t>
    </dgm:pt>
    <dgm:pt modelId="{A670DE79-C531-40D9-97D5-5245CCC1B7A9}" type="parTrans" cxnId="{0B2B6082-4AA6-4889-B1A4-F90BE86E5B7E}">
      <dgm:prSet/>
      <dgm:spPr/>
      <dgm:t>
        <a:bodyPr/>
        <a:lstStyle/>
        <a:p>
          <a:endParaRPr lang="en-US"/>
        </a:p>
      </dgm:t>
    </dgm:pt>
    <dgm:pt modelId="{719A46DF-589D-49E0-A67E-6491BC6A2D96}" type="sibTrans" cxnId="{0B2B6082-4AA6-4889-B1A4-F90BE86E5B7E}">
      <dgm:prSet/>
      <dgm:spPr/>
      <dgm:t>
        <a:bodyPr/>
        <a:lstStyle/>
        <a:p>
          <a:endParaRPr lang="en-US"/>
        </a:p>
      </dgm:t>
    </dgm:pt>
    <dgm:pt modelId="{8F0E6C8C-DE95-48EA-990C-D3372F52AD26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 smtClean="0"/>
            <a:t>Additional Experiments</a:t>
          </a:r>
          <a:endParaRPr lang="en-US" b="1" dirty="0"/>
        </a:p>
      </dgm:t>
    </dgm:pt>
    <dgm:pt modelId="{EE23F51E-7317-4831-8970-E2F29E32B8B2}" type="parTrans" cxnId="{144054DD-4922-42A7-A5AB-2DF815EDC3E1}">
      <dgm:prSet/>
      <dgm:spPr/>
      <dgm:t>
        <a:bodyPr/>
        <a:lstStyle/>
        <a:p>
          <a:endParaRPr lang="en-US"/>
        </a:p>
      </dgm:t>
    </dgm:pt>
    <dgm:pt modelId="{A4B65D41-4464-44D8-AC2E-600F91CDBD04}" type="sibTrans" cxnId="{144054DD-4922-42A7-A5AB-2DF815EDC3E1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F8834A77-D4BF-4AEC-A8F5-A1D7C427C4F9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Additional SNP data</a:t>
          </a:r>
          <a:endParaRPr lang="en-US" dirty="0"/>
        </a:p>
      </dgm:t>
    </dgm:pt>
    <dgm:pt modelId="{C50D0C86-5A1D-4682-94F8-96722CFEA1CB}" type="parTrans" cxnId="{42E09A22-4F51-40B0-9D2D-B654E50710F9}">
      <dgm:prSet/>
      <dgm:spPr/>
      <dgm:t>
        <a:bodyPr/>
        <a:lstStyle/>
        <a:p>
          <a:endParaRPr lang="en-US"/>
        </a:p>
      </dgm:t>
    </dgm:pt>
    <dgm:pt modelId="{B712BF41-3A4D-446F-805C-53605C82FE1D}" type="sibTrans" cxnId="{42E09A22-4F51-40B0-9D2D-B654E50710F9}">
      <dgm:prSet/>
      <dgm:spPr/>
      <dgm:t>
        <a:bodyPr/>
        <a:lstStyle/>
        <a:p>
          <a:endParaRPr lang="en-US"/>
        </a:p>
      </dgm:t>
    </dgm:pt>
    <dgm:pt modelId="{14886361-48A3-469E-97D3-4CE3EAB2A6E5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Functional Assays</a:t>
          </a:r>
          <a:endParaRPr lang="en-US" dirty="0"/>
        </a:p>
      </dgm:t>
    </dgm:pt>
    <dgm:pt modelId="{311C449C-5560-434B-81FB-00B66367A310}" type="parTrans" cxnId="{98C5F88E-146F-46CC-8F60-8BDDE8195667}">
      <dgm:prSet/>
      <dgm:spPr/>
      <dgm:t>
        <a:bodyPr/>
        <a:lstStyle/>
        <a:p>
          <a:endParaRPr lang="en-US"/>
        </a:p>
      </dgm:t>
    </dgm:pt>
    <dgm:pt modelId="{A046CD57-4C0A-493E-A999-6BF31909443B}" type="sibTrans" cxnId="{98C5F88E-146F-46CC-8F60-8BDDE8195667}">
      <dgm:prSet/>
      <dgm:spPr/>
      <dgm:t>
        <a:bodyPr/>
        <a:lstStyle/>
        <a:p>
          <a:endParaRPr lang="en-US"/>
        </a:p>
      </dgm:t>
    </dgm:pt>
    <dgm:pt modelId="{6A894420-E413-477C-B183-C8A9B8F6EDCE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Expression Assays</a:t>
          </a:r>
          <a:endParaRPr lang="en-US" dirty="0"/>
        </a:p>
      </dgm:t>
    </dgm:pt>
    <dgm:pt modelId="{765206E7-917C-44B2-93DB-BDC73D8A1BA4}" type="parTrans" cxnId="{63A9243A-9D64-48A8-885D-B7ACEB4C8782}">
      <dgm:prSet/>
      <dgm:spPr/>
      <dgm:t>
        <a:bodyPr/>
        <a:lstStyle/>
        <a:p>
          <a:endParaRPr lang="en-US"/>
        </a:p>
      </dgm:t>
    </dgm:pt>
    <dgm:pt modelId="{B3D6A94A-35DB-4695-97FD-2AEEF2C871DC}" type="sibTrans" cxnId="{63A9243A-9D64-48A8-885D-B7ACEB4C8782}">
      <dgm:prSet/>
      <dgm:spPr/>
      <dgm:t>
        <a:bodyPr/>
        <a:lstStyle/>
        <a:p>
          <a:endParaRPr lang="en-US"/>
        </a:p>
      </dgm:t>
    </dgm:pt>
    <dgm:pt modelId="{021DD3EE-3CD6-4880-B14E-2C5E80356A39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tx1">
                <a:lumMod val="50000"/>
                <a:shade val="30000"/>
                <a:satMod val="115000"/>
              </a:schemeClr>
            </a:gs>
            <a:gs pos="50000">
              <a:schemeClr val="tx1">
                <a:lumMod val="50000"/>
                <a:shade val="67500"/>
                <a:satMod val="115000"/>
              </a:schemeClr>
            </a:gs>
            <a:gs pos="100000">
              <a:schemeClr val="tx1">
                <a:lumMod val="50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b="1" dirty="0" smtClean="0"/>
            <a:t>Write</a:t>
          </a:r>
          <a:endParaRPr lang="en-US" b="1" dirty="0"/>
        </a:p>
      </dgm:t>
    </dgm:pt>
    <dgm:pt modelId="{3D3CDF7D-DF51-450F-96AD-F0326D8DF7CD}" type="parTrans" cxnId="{CA2889E9-397C-4153-BA9B-B797E4BF1F36}">
      <dgm:prSet/>
      <dgm:spPr/>
      <dgm:t>
        <a:bodyPr/>
        <a:lstStyle/>
        <a:p>
          <a:endParaRPr lang="en-US"/>
        </a:p>
      </dgm:t>
    </dgm:pt>
    <dgm:pt modelId="{3D2FA156-9B4B-4C15-847F-FC7FA75CDF72}" type="sibTrans" cxnId="{CA2889E9-397C-4153-BA9B-B797E4BF1F36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tx1">
            <a:lumMod val="5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3732DE-3364-4DF4-BA0F-7B7D126989D6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gradFill flip="none" rotWithShape="0">
          <a:gsLst>
            <a:gs pos="0">
              <a:schemeClr val="lt1">
                <a:shade val="30000"/>
                <a:satMod val="115000"/>
              </a:schemeClr>
            </a:gs>
            <a:gs pos="50000">
              <a:schemeClr val="lt1">
                <a:shade val="67500"/>
                <a:satMod val="115000"/>
              </a:schemeClr>
            </a:gs>
            <a:gs pos="100000">
              <a:schemeClr val="lt1">
                <a:shade val="100000"/>
                <a:satMod val="11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 smtClean="0">
              <a:solidFill>
                <a:schemeClr val="tx1">
                  <a:lumMod val="10000"/>
                </a:schemeClr>
              </a:solidFill>
            </a:rPr>
            <a:t>Publish</a:t>
          </a:r>
          <a:endParaRPr lang="en-US" b="1" dirty="0">
            <a:solidFill>
              <a:schemeClr val="tx1">
                <a:lumMod val="10000"/>
              </a:schemeClr>
            </a:solidFill>
          </a:endParaRPr>
        </a:p>
      </dgm:t>
    </dgm:pt>
    <dgm:pt modelId="{7DBA9557-9433-4F8B-950F-5870971DFCE9}" type="parTrans" cxnId="{A3F2EA24-EC46-4C91-9673-C5467EEBC703}">
      <dgm:prSet/>
      <dgm:spPr/>
      <dgm:t>
        <a:bodyPr/>
        <a:lstStyle/>
        <a:p>
          <a:endParaRPr lang="en-US"/>
        </a:p>
      </dgm:t>
    </dgm:pt>
    <dgm:pt modelId="{2FA91ADE-982D-47F4-A2E0-E4B1B0923F4B}" type="sibTrans" cxnId="{A3F2EA24-EC46-4C91-9673-C5467EEBC703}">
      <dgm:prSet/>
      <dgm:spPr/>
      <dgm:t>
        <a:bodyPr/>
        <a:lstStyle/>
        <a:p>
          <a:endParaRPr lang="en-US"/>
        </a:p>
      </dgm:t>
    </dgm:pt>
    <dgm:pt modelId="{57C1C948-C090-4872-B60E-38AC5DE72813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dirty="0" smtClean="0"/>
            <a:t>VEGAS</a:t>
          </a:r>
          <a:endParaRPr lang="en-US" dirty="0"/>
        </a:p>
      </dgm:t>
    </dgm:pt>
    <dgm:pt modelId="{041C6D4F-5A22-461A-BB91-C5D5E1738EF9}" type="parTrans" cxnId="{11BB55DF-C66B-43E0-BAC4-79BEDF70B777}">
      <dgm:prSet/>
      <dgm:spPr/>
      <dgm:t>
        <a:bodyPr/>
        <a:lstStyle/>
        <a:p>
          <a:endParaRPr lang="en-US"/>
        </a:p>
      </dgm:t>
    </dgm:pt>
    <dgm:pt modelId="{3B8C5F22-AC32-4216-97F2-4F4B48590745}" type="sibTrans" cxnId="{11BB55DF-C66B-43E0-BAC4-79BEDF70B777}">
      <dgm:prSet/>
      <dgm:spPr/>
      <dgm:t>
        <a:bodyPr/>
        <a:lstStyle/>
        <a:p>
          <a:endParaRPr lang="en-US"/>
        </a:p>
      </dgm:t>
    </dgm:pt>
    <dgm:pt modelId="{E7CAE71B-7A35-499A-8BD1-3ECF40993894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smtClean="0"/>
            <a:t>GWAS</a:t>
          </a:r>
          <a:endParaRPr lang="en-US" dirty="0"/>
        </a:p>
      </dgm:t>
    </dgm:pt>
    <dgm:pt modelId="{E13F4485-1C42-432F-9732-BAD0767EAFCB}" type="parTrans" cxnId="{CEEBFB7B-6476-449A-9AAD-FD56B465E07B}">
      <dgm:prSet/>
      <dgm:spPr/>
      <dgm:t>
        <a:bodyPr/>
        <a:lstStyle/>
        <a:p>
          <a:endParaRPr lang="en-US"/>
        </a:p>
      </dgm:t>
    </dgm:pt>
    <dgm:pt modelId="{5B88B71B-FC47-4D30-BC10-4D135DCC463B}" type="sibTrans" cxnId="{CEEBFB7B-6476-449A-9AAD-FD56B465E07B}">
      <dgm:prSet/>
      <dgm:spPr/>
      <dgm:t>
        <a:bodyPr/>
        <a:lstStyle/>
        <a:p>
          <a:endParaRPr lang="en-US"/>
        </a:p>
      </dgm:t>
    </dgm:pt>
    <dgm:pt modelId="{5FB4DE7C-3930-4477-A39D-1255208F2E79}" type="pres">
      <dgm:prSet presAssocID="{395112AB-00CA-4656-8ED0-3E99D4EFEBDB}" presName="Name0" presStyleCnt="0">
        <dgm:presLayoutVars>
          <dgm:dir/>
          <dgm:resizeHandles val="exact"/>
        </dgm:presLayoutVars>
      </dgm:prSet>
      <dgm:spPr/>
    </dgm:pt>
    <dgm:pt modelId="{0D827025-8E0D-4005-A072-4F31237D816A}" type="pres">
      <dgm:prSet presAssocID="{BC16B28A-97B2-45FC-920B-3897B8788935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B14D2-44D2-470B-A2E3-75D0FCD3DC73}" type="pres">
      <dgm:prSet presAssocID="{349C8ACE-0930-4416-A5A4-760A10958D6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70DDAEAE-E9A3-4B78-9845-EE7FB4CDA364}" type="pres">
      <dgm:prSet presAssocID="{349C8ACE-0930-4416-A5A4-760A10958D6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6F6137F1-1E6E-438F-89A4-EADFDD02515A}" type="pres">
      <dgm:prSet presAssocID="{24406EA1-CC23-4AC0-9566-CC4D95D33CB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C4437-CEBE-435D-806E-A572FDD856A5}" type="pres">
      <dgm:prSet presAssocID="{81ADAFA8-A600-4908-AE85-E221AB32C3D7}" presName="sibTrans" presStyleLbl="sibTrans2D1" presStyleIdx="1" presStyleCnt="7"/>
      <dgm:spPr/>
      <dgm:t>
        <a:bodyPr/>
        <a:lstStyle/>
        <a:p>
          <a:endParaRPr lang="en-US"/>
        </a:p>
      </dgm:t>
    </dgm:pt>
    <dgm:pt modelId="{F72C17A1-7A6B-4737-AA61-C37DA5DC2CCB}" type="pres">
      <dgm:prSet presAssocID="{81ADAFA8-A600-4908-AE85-E221AB32C3D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979CB599-3550-4D3C-9CF7-CF663E6A2B2E}" type="pres">
      <dgm:prSet presAssocID="{9D3E5DA8-F97B-44F1-A90A-0263BBA6ED4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81877-634F-4951-B337-D6EB90162A31}" type="pres">
      <dgm:prSet presAssocID="{991732AD-03E3-454B-802E-FB0960C969A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49D1F351-F4A5-4841-B477-19DA251A4709}" type="pres">
      <dgm:prSet presAssocID="{991732AD-03E3-454B-802E-FB0960C969A5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4170C5B5-9B83-498A-9AB9-0A55938BD2C1}" type="pres">
      <dgm:prSet presAssocID="{9251B783-6DFB-4806-B8FF-38C23989AC2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3BACF-2DA6-4BA7-AA3A-15820CFDEF51}" type="pres">
      <dgm:prSet presAssocID="{3AF9C08C-DBFF-4BD5-AE3E-30047950AFD3}" presName="sibTrans" presStyleLbl="sibTrans2D1" presStyleIdx="3" presStyleCnt="7"/>
      <dgm:spPr/>
      <dgm:t>
        <a:bodyPr/>
        <a:lstStyle/>
        <a:p>
          <a:endParaRPr lang="en-US"/>
        </a:p>
      </dgm:t>
    </dgm:pt>
    <dgm:pt modelId="{5E8B14EF-C368-4A13-A0D6-47EF5901355C}" type="pres">
      <dgm:prSet presAssocID="{3AF9C08C-DBFF-4BD5-AE3E-30047950AFD3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534DCAF8-7F4E-439D-8C93-394542E70DBD}" type="pres">
      <dgm:prSet presAssocID="{A3519C93-44ED-488A-9FBF-93EEDFE590E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77184-075E-4112-BB02-2DF65C3CC6F1}" type="pres">
      <dgm:prSet presAssocID="{0F6795CA-CD15-41ED-8DA8-810334DC2599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A3D18B0-7431-4F08-B63A-3DA6ACB018E2}" type="pres">
      <dgm:prSet presAssocID="{0F6795CA-CD15-41ED-8DA8-810334DC2599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503B8C76-89B8-4897-9F9F-05501D51A152}" type="pres">
      <dgm:prSet presAssocID="{8F0E6C8C-DE95-48EA-990C-D3372F52AD2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37A6E-C6E5-472A-95DE-E5D5C99A703C}" type="pres">
      <dgm:prSet presAssocID="{A4B65D41-4464-44D8-AC2E-600F91CDBD04}" presName="sibTrans" presStyleLbl="sibTrans2D1" presStyleIdx="5" presStyleCnt="7"/>
      <dgm:spPr/>
      <dgm:t>
        <a:bodyPr/>
        <a:lstStyle/>
        <a:p>
          <a:endParaRPr lang="en-US"/>
        </a:p>
      </dgm:t>
    </dgm:pt>
    <dgm:pt modelId="{851CC927-5A2C-417A-85B4-25106CD14BE0}" type="pres">
      <dgm:prSet presAssocID="{A4B65D41-4464-44D8-AC2E-600F91CDBD04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D414C3D3-6553-4EFD-B1F4-52E694B49347}" type="pres">
      <dgm:prSet presAssocID="{021DD3EE-3CD6-4880-B14E-2C5E80356A39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9DD4E-BF71-45A8-829B-7989E51823A9}" type="pres">
      <dgm:prSet presAssocID="{3D2FA156-9B4B-4C15-847F-FC7FA75CDF72}" presName="sibTrans" presStyleLbl="sibTrans2D1" presStyleIdx="6" presStyleCnt="7"/>
      <dgm:spPr/>
      <dgm:t>
        <a:bodyPr/>
        <a:lstStyle/>
        <a:p>
          <a:endParaRPr lang="en-US"/>
        </a:p>
      </dgm:t>
    </dgm:pt>
    <dgm:pt modelId="{EAA75A1E-E1B9-404D-9C81-5B2433449AD1}" type="pres">
      <dgm:prSet presAssocID="{3D2FA156-9B4B-4C15-847F-FC7FA75CDF72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67B4AF75-4620-4EEB-A5D1-0952E733338D}" type="pres">
      <dgm:prSet presAssocID="{9D3732DE-3364-4DF4-BA0F-7B7D126989D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7A6A8A-3723-49D9-91A6-A2B7235B3288}" type="presOf" srcId="{991732AD-03E3-454B-802E-FB0960C969A5}" destId="{BD681877-634F-4951-B337-D6EB90162A31}" srcOrd="0" destOrd="0" presId="urn:microsoft.com/office/officeart/2005/8/layout/process1"/>
    <dgm:cxn modelId="{76A1C715-C9C2-482B-ACAB-CEA52CC8FB1B}" type="presOf" srcId="{1DE45454-7821-4841-8BD8-F5ED2FAEEE4C}" destId="{6F6137F1-1E6E-438F-89A4-EADFDD02515A}" srcOrd="0" destOrd="4" presId="urn:microsoft.com/office/officeart/2005/8/layout/process1"/>
    <dgm:cxn modelId="{F2F7BDB2-88DA-42DF-BDAE-B84DFB604B1E}" type="presOf" srcId="{14FA2F9F-8B8D-4AE7-9925-2A5A3B401BD8}" destId="{534DCAF8-7F4E-439D-8C93-394542E70DBD}" srcOrd="0" destOrd="4" presId="urn:microsoft.com/office/officeart/2005/8/layout/process1"/>
    <dgm:cxn modelId="{E8B51ADF-185D-46AC-A6A4-A754612AF9E4}" type="presOf" srcId="{3D2FA156-9B4B-4C15-847F-FC7FA75CDF72}" destId="{EAA75A1E-E1B9-404D-9C81-5B2433449AD1}" srcOrd="1" destOrd="0" presId="urn:microsoft.com/office/officeart/2005/8/layout/process1"/>
    <dgm:cxn modelId="{844FF3B1-76EA-4B6E-9E4B-21AA81A812C9}" type="presOf" srcId="{B0F7CAEE-98A9-4833-A704-B89AAB4B3033}" destId="{534DCAF8-7F4E-439D-8C93-394542E70DBD}" srcOrd="0" destOrd="1" presId="urn:microsoft.com/office/officeart/2005/8/layout/process1"/>
    <dgm:cxn modelId="{C75C8D1E-C489-4178-A320-A4ADD5B356BD}" type="presOf" srcId="{BC16B28A-97B2-45FC-920B-3897B8788935}" destId="{0D827025-8E0D-4005-A072-4F31237D816A}" srcOrd="0" destOrd="0" presId="urn:microsoft.com/office/officeart/2005/8/layout/process1"/>
    <dgm:cxn modelId="{FA1ECB57-3664-44BB-8312-EBD2D94BD4A5}" type="presOf" srcId="{F8834A77-D4BF-4AEC-A8F5-A1D7C427C4F9}" destId="{503B8C76-89B8-4897-9F9F-05501D51A152}" srcOrd="0" destOrd="1" presId="urn:microsoft.com/office/officeart/2005/8/layout/process1"/>
    <dgm:cxn modelId="{B107A4CA-59E6-4986-B326-331DC85CC1CA}" type="presOf" srcId="{6A894420-E413-477C-B183-C8A9B8F6EDCE}" destId="{503B8C76-89B8-4897-9F9F-05501D51A152}" srcOrd="0" destOrd="3" presId="urn:microsoft.com/office/officeart/2005/8/layout/process1"/>
    <dgm:cxn modelId="{B9FCBF5C-3139-479F-B45E-FE8AF3075265}" type="presOf" srcId="{57C1C948-C090-4872-B60E-38AC5DE72813}" destId="{4170C5B5-9B83-498A-9AB9-0A55938BD2C1}" srcOrd="0" destOrd="1" presId="urn:microsoft.com/office/officeart/2005/8/layout/process1"/>
    <dgm:cxn modelId="{42E09A22-4F51-40B0-9D2D-B654E50710F9}" srcId="{8F0E6C8C-DE95-48EA-990C-D3372F52AD26}" destId="{F8834A77-D4BF-4AEC-A8F5-A1D7C427C4F9}" srcOrd="0" destOrd="0" parTransId="{C50D0C86-5A1D-4682-94F8-96722CFEA1CB}" sibTransId="{B712BF41-3A4D-446F-805C-53605C82FE1D}"/>
    <dgm:cxn modelId="{AD4D6FF2-B940-47D2-8A3F-F2A5AE7957B7}" srcId="{A3519C93-44ED-488A-9FBF-93EEDFE590E2}" destId="{69680183-B97B-4017-BD56-0BEB41CB89AC}" srcOrd="1" destOrd="0" parTransId="{8B7950DE-9B3C-4846-A4AE-1DC7E52DDAE8}" sibTransId="{675CD25C-4F5B-40A1-8B5B-8A6F48A6B805}"/>
    <dgm:cxn modelId="{7C7DE456-6748-4739-A0D9-AFC409E07DAC}" type="presOf" srcId="{14886361-48A3-469E-97D3-4CE3EAB2A6E5}" destId="{503B8C76-89B8-4897-9F9F-05501D51A152}" srcOrd="0" destOrd="2" presId="urn:microsoft.com/office/officeart/2005/8/layout/process1"/>
    <dgm:cxn modelId="{6B09DBE2-74B7-4753-8D8C-E19599B245FC}" type="presOf" srcId="{DB2D1E6F-5D22-437A-9383-627BB5FAF098}" destId="{6F6137F1-1E6E-438F-89A4-EADFDD02515A}" srcOrd="0" destOrd="3" presId="urn:microsoft.com/office/officeart/2005/8/layout/process1"/>
    <dgm:cxn modelId="{8D7A2138-3708-45AE-8955-2EF0B1219732}" type="presOf" srcId="{D4F436CB-EA27-4681-B911-E0B915003DBB}" destId="{0D827025-8E0D-4005-A072-4F31237D816A}" srcOrd="0" destOrd="1" presId="urn:microsoft.com/office/officeart/2005/8/layout/process1"/>
    <dgm:cxn modelId="{0C8BE264-A329-445A-8386-6847122F683F}" srcId="{BC16B28A-97B2-45FC-920B-3897B8788935}" destId="{CF7FB28C-2AB4-488A-9F48-EFA9C0D4B7CE}" srcOrd="2" destOrd="0" parTransId="{F9F778CB-8337-4F0A-A894-69D75662D61C}" sibTransId="{B5EC56E8-8947-411C-AAC9-EE1F257141C1}"/>
    <dgm:cxn modelId="{88588FCB-CB32-4F9C-B8EA-8053DD636AEF}" type="presOf" srcId="{A4B65D41-4464-44D8-AC2E-600F91CDBD04}" destId="{851CC927-5A2C-417A-85B4-25106CD14BE0}" srcOrd="1" destOrd="0" presId="urn:microsoft.com/office/officeart/2005/8/layout/process1"/>
    <dgm:cxn modelId="{9A86792B-5F31-4D54-9931-6601642735B1}" type="presOf" srcId="{24406EA1-CC23-4AC0-9566-CC4D95D33CB3}" destId="{6F6137F1-1E6E-438F-89A4-EADFDD02515A}" srcOrd="0" destOrd="0" presId="urn:microsoft.com/office/officeart/2005/8/layout/process1"/>
    <dgm:cxn modelId="{9EE1A586-7383-4370-9036-6BE1DBACBF10}" srcId="{395112AB-00CA-4656-8ED0-3E99D4EFEBDB}" destId="{BC16B28A-97B2-45FC-920B-3897B8788935}" srcOrd="0" destOrd="0" parTransId="{79896922-A2FF-4975-A5F9-99ECC3F1F0D5}" sibTransId="{349C8ACE-0930-4416-A5A4-760A10958D6D}"/>
    <dgm:cxn modelId="{9990B1D0-9BB5-4766-AC86-7621AD48CA16}" type="presOf" srcId="{FE2AFEF3-DBA4-4ABD-B4B3-3C867DC9786A}" destId="{6F6137F1-1E6E-438F-89A4-EADFDD02515A}" srcOrd="0" destOrd="1" presId="urn:microsoft.com/office/officeart/2005/8/layout/process1"/>
    <dgm:cxn modelId="{FCA3A1D7-BD91-47D8-923F-C9CFA1BC3AC3}" srcId="{24406EA1-CC23-4AC0-9566-CC4D95D33CB3}" destId="{FE2AFEF3-DBA4-4ABD-B4B3-3C867DC9786A}" srcOrd="0" destOrd="0" parTransId="{8D33C024-CE93-4BD9-A626-A95569144FF2}" sibTransId="{5D24A66C-1E61-4077-A71A-484E04C85DA7}"/>
    <dgm:cxn modelId="{BF3EB835-0EB1-451E-AA2D-79311C772BD5}" type="presOf" srcId="{3D2FA156-9B4B-4C15-847F-FC7FA75CDF72}" destId="{6BE9DD4E-BF71-45A8-829B-7989E51823A9}" srcOrd="0" destOrd="0" presId="urn:microsoft.com/office/officeart/2005/8/layout/process1"/>
    <dgm:cxn modelId="{5423DC96-9151-425B-8740-E7A5FE679957}" type="presOf" srcId="{349C8ACE-0930-4416-A5A4-760A10958D6D}" destId="{5F4B14D2-44D2-470B-A2E3-75D0FCD3DC73}" srcOrd="0" destOrd="0" presId="urn:microsoft.com/office/officeart/2005/8/layout/process1"/>
    <dgm:cxn modelId="{48696E93-B24B-4C6D-AC27-FE09608AE239}" type="presOf" srcId="{A3519C93-44ED-488A-9FBF-93EEDFE590E2}" destId="{534DCAF8-7F4E-439D-8C93-394542E70DBD}" srcOrd="0" destOrd="0" presId="urn:microsoft.com/office/officeart/2005/8/layout/process1"/>
    <dgm:cxn modelId="{D3CE9827-FDCD-43F1-BA93-CFB3C8E06C60}" srcId="{24406EA1-CC23-4AC0-9566-CC4D95D33CB3}" destId="{3300239A-BAF4-4F68-B657-880656EC3552}" srcOrd="1" destOrd="0" parTransId="{FEDEB997-E421-4F6B-9992-08F9CDE50CD3}" sibTransId="{72157732-F1D9-4EB8-8706-AD35C52B0691}"/>
    <dgm:cxn modelId="{93BD0BFB-FD9F-469F-957E-A346DDF6F58A}" type="presOf" srcId="{E7CAE71B-7A35-499A-8BD1-3ECF40993894}" destId="{4170C5B5-9B83-498A-9AB9-0A55938BD2C1}" srcOrd="0" destOrd="2" presId="urn:microsoft.com/office/officeart/2005/8/layout/process1"/>
    <dgm:cxn modelId="{FC49B53B-F085-46ED-8DE9-4091A247E3FF}" type="presOf" srcId="{0F6795CA-CD15-41ED-8DA8-810334DC2599}" destId="{89877184-075E-4112-BB02-2DF65C3CC6F1}" srcOrd="0" destOrd="0" presId="urn:microsoft.com/office/officeart/2005/8/layout/process1"/>
    <dgm:cxn modelId="{479390CB-8D5E-4BDC-A05F-DEB00C5E36D1}" srcId="{A3519C93-44ED-488A-9FBF-93EEDFE590E2}" destId="{F9F4AC47-2019-484C-B92B-51AE1C1C7AF3}" srcOrd="2" destOrd="0" parTransId="{CDC7F0D4-C8B1-48E8-985F-65027A4FA394}" sibTransId="{E5F0F52A-E376-4A95-AE5E-337E49739A49}"/>
    <dgm:cxn modelId="{0B2B6082-4AA6-4889-B1A4-F90BE86E5B7E}" srcId="{A3519C93-44ED-488A-9FBF-93EEDFE590E2}" destId="{14FA2F9F-8B8D-4AE7-9925-2A5A3B401BD8}" srcOrd="3" destOrd="0" parTransId="{A670DE79-C531-40D9-97D5-5245CCC1B7A9}" sibTransId="{719A46DF-589D-49E0-A67E-6491BC6A2D96}"/>
    <dgm:cxn modelId="{BE1BC086-F7AE-4D40-8A42-22D08DA68CF9}" type="presOf" srcId="{787BFA1E-6A48-47DD-80DD-8641736CB3A6}" destId="{0D827025-8E0D-4005-A072-4F31237D816A}" srcOrd="0" destOrd="2" presId="urn:microsoft.com/office/officeart/2005/8/layout/process1"/>
    <dgm:cxn modelId="{CDF257B6-526C-4A83-BAA2-E45B6FC5D0B1}" type="presOf" srcId="{9D3732DE-3364-4DF4-BA0F-7B7D126989D6}" destId="{67B4AF75-4620-4EEB-A5D1-0952E733338D}" srcOrd="0" destOrd="0" presId="urn:microsoft.com/office/officeart/2005/8/layout/process1"/>
    <dgm:cxn modelId="{97AE08D0-2C2A-4085-84C8-A4C2A1460CCD}" srcId="{9D3E5DA8-F97B-44F1-A90A-0263BBA6ED48}" destId="{79BE0AC2-88FB-40CC-A173-185C4130EC6B}" srcOrd="1" destOrd="0" parTransId="{A110B62C-9818-4899-8DAA-A94A004B5CAF}" sibTransId="{62604ED5-9FEC-4605-9AD9-432184CDD322}"/>
    <dgm:cxn modelId="{D04DAF46-1E6B-432D-8BB2-10787BAE42D0}" srcId="{395112AB-00CA-4656-8ED0-3E99D4EFEBDB}" destId="{9251B783-6DFB-4806-B8FF-38C23989AC2F}" srcOrd="3" destOrd="0" parTransId="{EB1E3C32-7FFF-410A-B7B0-5BD8DBFCE504}" sibTransId="{3AF9C08C-DBFF-4BD5-AE3E-30047950AFD3}"/>
    <dgm:cxn modelId="{F12A4EF7-089D-480C-A92F-ED2DBDD68A1B}" type="presOf" srcId="{395112AB-00CA-4656-8ED0-3E99D4EFEBDB}" destId="{5FB4DE7C-3930-4477-A39D-1255208F2E79}" srcOrd="0" destOrd="0" presId="urn:microsoft.com/office/officeart/2005/8/layout/process1"/>
    <dgm:cxn modelId="{D51827F8-4871-4D55-9C08-0907AFA61690}" type="presOf" srcId="{69680183-B97B-4017-BD56-0BEB41CB89AC}" destId="{534DCAF8-7F4E-439D-8C93-394542E70DBD}" srcOrd="0" destOrd="2" presId="urn:microsoft.com/office/officeart/2005/8/layout/process1"/>
    <dgm:cxn modelId="{CA2889E9-397C-4153-BA9B-B797E4BF1F36}" srcId="{395112AB-00CA-4656-8ED0-3E99D4EFEBDB}" destId="{021DD3EE-3CD6-4880-B14E-2C5E80356A39}" srcOrd="6" destOrd="0" parTransId="{3D3CDF7D-DF51-450F-96AD-F0326D8DF7CD}" sibTransId="{3D2FA156-9B4B-4C15-847F-FC7FA75CDF72}"/>
    <dgm:cxn modelId="{8D7DADC7-38AD-4B01-8FF3-86ED4853DF87}" type="presOf" srcId="{79BE0AC2-88FB-40CC-A173-185C4130EC6B}" destId="{979CB599-3550-4D3C-9CF7-CF663E6A2B2E}" srcOrd="0" destOrd="2" presId="urn:microsoft.com/office/officeart/2005/8/layout/process1"/>
    <dgm:cxn modelId="{4C850E8C-388C-4776-AFA6-7CAEFF51F28C}" type="presOf" srcId="{9D3E5DA8-F97B-44F1-A90A-0263BBA6ED48}" destId="{979CB599-3550-4D3C-9CF7-CF663E6A2B2E}" srcOrd="0" destOrd="0" presId="urn:microsoft.com/office/officeart/2005/8/layout/process1"/>
    <dgm:cxn modelId="{8C5029F4-9291-48E3-A455-4D54A8479E99}" type="presOf" srcId="{8F0E6C8C-DE95-48EA-990C-D3372F52AD26}" destId="{503B8C76-89B8-4897-9F9F-05501D51A152}" srcOrd="0" destOrd="0" presId="urn:microsoft.com/office/officeart/2005/8/layout/process1"/>
    <dgm:cxn modelId="{0C0791E7-A762-423E-A2B4-4BCB59EE5034}" type="presOf" srcId="{0F6795CA-CD15-41ED-8DA8-810334DC2599}" destId="{1A3D18B0-7431-4F08-B63A-3DA6ACB018E2}" srcOrd="1" destOrd="0" presId="urn:microsoft.com/office/officeart/2005/8/layout/process1"/>
    <dgm:cxn modelId="{C2459A10-467D-4487-8529-A2CF3055EDE9}" srcId="{9D3E5DA8-F97B-44F1-A90A-0263BBA6ED48}" destId="{76546B9E-FC2D-44F6-88CA-190AC185BA77}" srcOrd="0" destOrd="0" parTransId="{B95F2029-71B6-41EC-8748-D76AAD926C5C}" sibTransId="{3FB685B0-2851-4AB0-9907-F699472E14BB}"/>
    <dgm:cxn modelId="{AB9D55F4-81E9-4052-85A4-881315083688}" type="presOf" srcId="{CF7FB28C-2AB4-488A-9F48-EFA9C0D4B7CE}" destId="{0D827025-8E0D-4005-A072-4F31237D816A}" srcOrd="0" destOrd="3" presId="urn:microsoft.com/office/officeart/2005/8/layout/process1"/>
    <dgm:cxn modelId="{4A768970-456E-4848-9CCF-FD51F2603667}" srcId="{395112AB-00CA-4656-8ED0-3E99D4EFEBDB}" destId="{24406EA1-CC23-4AC0-9566-CC4D95D33CB3}" srcOrd="1" destOrd="0" parTransId="{A7695B2B-91F2-4550-A357-8984CAB67A51}" sibTransId="{81ADAFA8-A600-4908-AE85-E221AB32C3D7}"/>
    <dgm:cxn modelId="{9423DE79-8FD2-4278-983E-1739206B3042}" type="presOf" srcId="{021DD3EE-3CD6-4880-B14E-2C5E80356A39}" destId="{D414C3D3-6553-4EFD-B1F4-52E694B49347}" srcOrd="0" destOrd="0" presId="urn:microsoft.com/office/officeart/2005/8/layout/process1"/>
    <dgm:cxn modelId="{93438D4A-F6F6-425F-904F-D61820001125}" type="presOf" srcId="{81ADAFA8-A600-4908-AE85-E221AB32C3D7}" destId="{F72C17A1-7A6B-4737-AA61-C37DA5DC2CCB}" srcOrd="1" destOrd="0" presId="urn:microsoft.com/office/officeart/2005/8/layout/process1"/>
    <dgm:cxn modelId="{CEEBFB7B-6476-449A-9AAD-FD56B465E07B}" srcId="{9251B783-6DFB-4806-B8FF-38C23989AC2F}" destId="{E7CAE71B-7A35-499A-8BD1-3ECF40993894}" srcOrd="1" destOrd="0" parTransId="{E13F4485-1C42-432F-9732-BAD0767EAFCB}" sibTransId="{5B88B71B-FC47-4D30-BC10-4D135DCC463B}"/>
    <dgm:cxn modelId="{71C9D121-F5CB-477F-946D-2A90C70337E6}" srcId="{24406EA1-CC23-4AC0-9566-CC4D95D33CB3}" destId="{1DE45454-7821-4841-8BD8-F5ED2FAEEE4C}" srcOrd="3" destOrd="0" parTransId="{1B627421-C80E-4855-92E3-2B9FA1C1A4B1}" sibTransId="{C5729795-53F2-437D-ADBC-4C359FF2DDB5}"/>
    <dgm:cxn modelId="{F5DC4AE3-E530-408B-B08F-59EBB0FF80D4}" srcId="{24406EA1-CC23-4AC0-9566-CC4D95D33CB3}" destId="{DB2D1E6F-5D22-437A-9383-627BB5FAF098}" srcOrd="2" destOrd="0" parTransId="{976DE9D9-1C28-4E5C-ACC6-4F1B7941FB75}" sibTransId="{4AF6F0E1-F94C-4119-A79F-DCE8473313C6}"/>
    <dgm:cxn modelId="{9235DA54-3AD5-4C7A-95FE-19BC32D8847B}" srcId="{BC16B28A-97B2-45FC-920B-3897B8788935}" destId="{787BFA1E-6A48-47DD-80DD-8641736CB3A6}" srcOrd="1" destOrd="0" parTransId="{556D31D9-9ACD-4503-98F0-F54AF22F6B2C}" sibTransId="{7123472A-2B9E-47DE-8FB9-B2DAE73ACDD0}"/>
    <dgm:cxn modelId="{A5A271BC-92B8-47CE-B60D-5C027A495467}" type="presOf" srcId="{81ADAFA8-A600-4908-AE85-E221AB32C3D7}" destId="{507C4437-CEBE-435D-806E-A572FDD856A5}" srcOrd="0" destOrd="0" presId="urn:microsoft.com/office/officeart/2005/8/layout/process1"/>
    <dgm:cxn modelId="{98C5F88E-146F-46CC-8F60-8BDDE8195667}" srcId="{8F0E6C8C-DE95-48EA-990C-D3372F52AD26}" destId="{14886361-48A3-469E-97D3-4CE3EAB2A6E5}" srcOrd="1" destOrd="0" parTransId="{311C449C-5560-434B-81FB-00B66367A310}" sibTransId="{A046CD57-4C0A-493E-A999-6BF31909443B}"/>
    <dgm:cxn modelId="{CF08F63E-5D59-435D-B536-E2561309C282}" srcId="{395112AB-00CA-4656-8ED0-3E99D4EFEBDB}" destId="{9D3E5DA8-F97B-44F1-A90A-0263BBA6ED48}" srcOrd="2" destOrd="0" parTransId="{975A94EF-2C69-44C5-8BC9-5468FE4E5BC3}" sibTransId="{991732AD-03E3-454B-802E-FB0960C969A5}"/>
    <dgm:cxn modelId="{144054DD-4922-42A7-A5AB-2DF815EDC3E1}" srcId="{395112AB-00CA-4656-8ED0-3E99D4EFEBDB}" destId="{8F0E6C8C-DE95-48EA-990C-D3372F52AD26}" srcOrd="5" destOrd="0" parTransId="{EE23F51E-7317-4831-8970-E2F29E32B8B2}" sibTransId="{A4B65D41-4464-44D8-AC2E-600F91CDBD04}"/>
    <dgm:cxn modelId="{7E12BBB0-DE49-495C-B77A-BB8CBE60CE8E}" type="presOf" srcId="{349C8ACE-0930-4416-A5A4-760A10958D6D}" destId="{70DDAEAE-E9A3-4B78-9845-EE7FB4CDA364}" srcOrd="1" destOrd="0" presId="urn:microsoft.com/office/officeart/2005/8/layout/process1"/>
    <dgm:cxn modelId="{0E740682-6356-415B-ACF3-3F3C529C50A3}" srcId="{BC16B28A-97B2-45FC-920B-3897B8788935}" destId="{D4F436CB-EA27-4681-B911-E0B915003DBB}" srcOrd="0" destOrd="0" parTransId="{B2C41B9B-8671-45F1-98E0-9185D2CC6112}" sibTransId="{EA4B182D-23BD-4960-A880-65C8AFBD7BB6}"/>
    <dgm:cxn modelId="{A3F2EA24-EC46-4C91-9673-C5467EEBC703}" srcId="{395112AB-00CA-4656-8ED0-3E99D4EFEBDB}" destId="{9D3732DE-3364-4DF4-BA0F-7B7D126989D6}" srcOrd="7" destOrd="0" parTransId="{7DBA9557-9433-4F8B-950F-5870971DFCE9}" sibTransId="{2FA91ADE-982D-47F4-A2E0-E4B1B0923F4B}"/>
    <dgm:cxn modelId="{53B660D9-ACB6-4525-A129-8D989658F01E}" type="presOf" srcId="{3AF9C08C-DBFF-4BD5-AE3E-30047950AFD3}" destId="{5E8B14EF-C368-4A13-A0D6-47EF5901355C}" srcOrd="1" destOrd="0" presId="urn:microsoft.com/office/officeart/2005/8/layout/process1"/>
    <dgm:cxn modelId="{D8595F80-28FF-4A10-AB6E-7B312477AB1C}" type="presOf" srcId="{A4B65D41-4464-44D8-AC2E-600F91CDBD04}" destId="{95137A6E-C6E5-472A-95DE-E5D5C99A703C}" srcOrd="0" destOrd="0" presId="urn:microsoft.com/office/officeart/2005/8/layout/process1"/>
    <dgm:cxn modelId="{45ABDFDD-D37D-4BD5-9149-C2AF3E9156FC}" srcId="{395112AB-00CA-4656-8ED0-3E99D4EFEBDB}" destId="{A3519C93-44ED-488A-9FBF-93EEDFE590E2}" srcOrd="4" destOrd="0" parTransId="{979FB832-8E16-431D-89D9-B2E29A963A40}" sibTransId="{0F6795CA-CD15-41ED-8DA8-810334DC2599}"/>
    <dgm:cxn modelId="{13255FF1-5670-490F-B97B-9B1CE6D0EEAF}" type="presOf" srcId="{3AF9C08C-DBFF-4BD5-AE3E-30047950AFD3}" destId="{C353BACF-2DA6-4BA7-AA3A-15820CFDEF51}" srcOrd="0" destOrd="0" presId="urn:microsoft.com/office/officeart/2005/8/layout/process1"/>
    <dgm:cxn modelId="{C1C8DBC7-E71D-400B-8093-DBF2B47E90B3}" type="presOf" srcId="{76546B9E-FC2D-44F6-88CA-190AC185BA77}" destId="{979CB599-3550-4D3C-9CF7-CF663E6A2B2E}" srcOrd="0" destOrd="1" presId="urn:microsoft.com/office/officeart/2005/8/layout/process1"/>
    <dgm:cxn modelId="{11BB55DF-C66B-43E0-BAC4-79BEDF70B777}" srcId="{9251B783-6DFB-4806-B8FF-38C23989AC2F}" destId="{57C1C948-C090-4872-B60E-38AC5DE72813}" srcOrd="0" destOrd="0" parTransId="{041C6D4F-5A22-461A-BB91-C5D5E1738EF9}" sibTransId="{3B8C5F22-AC32-4216-97F2-4F4B48590745}"/>
    <dgm:cxn modelId="{905E2B52-73B4-4988-B08D-CB128C2A6B6D}" type="presOf" srcId="{9251B783-6DFB-4806-B8FF-38C23989AC2F}" destId="{4170C5B5-9B83-498A-9AB9-0A55938BD2C1}" srcOrd="0" destOrd="0" presId="urn:microsoft.com/office/officeart/2005/8/layout/process1"/>
    <dgm:cxn modelId="{E2198AF4-D92B-48F0-9EC1-A9F2810CB425}" type="presOf" srcId="{F9F4AC47-2019-484C-B92B-51AE1C1C7AF3}" destId="{534DCAF8-7F4E-439D-8C93-394542E70DBD}" srcOrd="0" destOrd="3" presId="urn:microsoft.com/office/officeart/2005/8/layout/process1"/>
    <dgm:cxn modelId="{0FC49273-5627-4339-AD3F-C95C33A57489}" type="presOf" srcId="{3300239A-BAF4-4F68-B657-880656EC3552}" destId="{6F6137F1-1E6E-438F-89A4-EADFDD02515A}" srcOrd="0" destOrd="2" presId="urn:microsoft.com/office/officeart/2005/8/layout/process1"/>
    <dgm:cxn modelId="{BA9525D9-C0C8-40C4-8534-FC1010245C36}" srcId="{A3519C93-44ED-488A-9FBF-93EEDFE590E2}" destId="{B0F7CAEE-98A9-4833-A704-B89AAB4B3033}" srcOrd="0" destOrd="0" parTransId="{6005125F-1654-42DA-AC29-52A9F8546A57}" sibTransId="{01E23292-439B-4E9C-9E95-6F0FFD114DE8}"/>
    <dgm:cxn modelId="{63A9243A-9D64-48A8-885D-B7ACEB4C8782}" srcId="{8F0E6C8C-DE95-48EA-990C-D3372F52AD26}" destId="{6A894420-E413-477C-B183-C8A9B8F6EDCE}" srcOrd="2" destOrd="0" parTransId="{765206E7-917C-44B2-93DB-BDC73D8A1BA4}" sibTransId="{B3D6A94A-35DB-4695-97FD-2AEEF2C871DC}"/>
    <dgm:cxn modelId="{B373283A-FE2E-42EF-93F4-D49FED37B1D8}" type="presOf" srcId="{991732AD-03E3-454B-802E-FB0960C969A5}" destId="{49D1F351-F4A5-4841-B477-19DA251A4709}" srcOrd="1" destOrd="0" presId="urn:microsoft.com/office/officeart/2005/8/layout/process1"/>
    <dgm:cxn modelId="{28F275A9-A89B-41D9-8964-9DB8DB45C35D}" type="presParOf" srcId="{5FB4DE7C-3930-4477-A39D-1255208F2E79}" destId="{0D827025-8E0D-4005-A072-4F31237D816A}" srcOrd="0" destOrd="0" presId="urn:microsoft.com/office/officeart/2005/8/layout/process1"/>
    <dgm:cxn modelId="{87226C68-911F-419E-A666-5EDC38268F63}" type="presParOf" srcId="{5FB4DE7C-3930-4477-A39D-1255208F2E79}" destId="{5F4B14D2-44D2-470B-A2E3-75D0FCD3DC73}" srcOrd="1" destOrd="0" presId="urn:microsoft.com/office/officeart/2005/8/layout/process1"/>
    <dgm:cxn modelId="{86E31783-BEE7-419A-8C31-882C4911CC23}" type="presParOf" srcId="{5F4B14D2-44D2-470B-A2E3-75D0FCD3DC73}" destId="{70DDAEAE-E9A3-4B78-9845-EE7FB4CDA364}" srcOrd="0" destOrd="0" presId="urn:microsoft.com/office/officeart/2005/8/layout/process1"/>
    <dgm:cxn modelId="{6D349176-868D-47CE-8699-776BB6D727C6}" type="presParOf" srcId="{5FB4DE7C-3930-4477-A39D-1255208F2E79}" destId="{6F6137F1-1E6E-438F-89A4-EADFDD02515A}" srcOrd="2" destOrd="0" presId="urn:microsoft.com/office/officeart/2005/8/layout/process1"/>
    <dgm:cxn modelId="{9A2F366E-AF72-479F-B330-63724CC07E05}" type="presParOf" srcId="{5FB4DE7C-3930-4477-A39D-1255208F2E79}" destId="{507C4437-CEBE-435D-806E-A572FDD856A5}" srcOrd="3" destOrd="0" presId="urn:microsoft.com/office/officeart/2005/8/layout/process1"/>
    <dgm:cxn modelId="{E6A95BD0-AB79-4763-BE20-9C453624245C}" type="presParOf" srcId="{507C4437-CEBE-435D-806E-A572FDD856A5}" destId="{F72C17A1-7A6B-4737-AA61-C37DA5DC2CCB}" srcOrd="0" destOrd="0" presId="urn:microsoft.com/office/officeart/2005/8/layout/process1"/>
    <dgm:cxn modelId="{CD77AAC0-8D80-4BC3-990A-15D65BD0A989}" type="presParOf" srcId="{5FB4DE7C-3930-4477-A39D-1255208F2E79}" destId="{979CB599-3550-4D3C-9CF7-CF663E6A2B2E}" srcOrd="4" destOrd="0" presId="urn:microsoft.com/office/officeart/2005/8/layout/process1"/>
    <dgm:cxn modelId="{CC932A49-2DC8-4343-B815-528FB47918E9}" type="presParOf" srcId="{5FB4DE7C-3930-4477-A39D-1255208F2E79}" destId="{BD681877-634F-4951-B337-D6EB90162A31}" srcOrd="5" destOrd="0" presId="urn:microsoft.com/office/officeart/2005/8/layout/process1"/>
    <dgm:cxn modelId="{E7816FC4-6D95-4880-9EB5-AB390CFCE7CD}" type="presParOf" srcId="{BD681877-634F-4951-B337-D6EB90162A31}" destId="{49D1F351-F4A5-4841-B477-19DA251A4709}" srcOrd="0" destOrd="0" presId="urn:microsoft.com/office/officeart/2005/8/layout/process1"/>
    <dgm:cxn modelId="{6CB405D5-AF25-436E-8A51-C2722C9F7F50}" type="presParOf" srcId="{5FB4DE7C-3930-4477-A39D-1255208F2E79}" destId="{4170C5B5-9B83-498A-9AB9-0A55938BD2C1}" srcOrd="6" destOrd="0" presId="urn:microsoft.com/office/officeart/2005/8/layout/process1"/>
    <dgm:cxn modelId="{57CBB7DD-1D6C-41AA-98E3-19B597A9F5CC}" type="presParOf" srcId="{5FB4DE7C-3930-4477-A39D-1255208F2E79}" destId="{C353BACF-2DA6-4BA7-AA3A-15820CFDEF51}" srcOrd="7" destOrd="0" presId="urn:microsoft.com/office/officeart/2005/8/layout/process1"/>
    <dgm:cxn modelId="{E2FDE8A9-57DA-4F37-A348-4F9D24D5A22A}" type="presParOf" srcId="{C353BACF-2DA6-4BA7-AA3A-15820CFDEF51}" destId="{5E8B14EF-C368-4A13-A0D6-47EF5901355C}" srcOrd="0" destOrd="0" presId="urn:microsoft.com/office/officeart/2005/8/layout/process1"/>
    <dgm:cxn modelId="{9F44603E-6BAE-43A5-AD4D-6BBD1A493541}" type="presParOf" srcId="{5FB4DE7C-3930-4477-A39D-1255208F2E79}" destId="{534DCAF8-7F4E-439D-8C93-394542E70DBD}" srcOrd="8" destOrd="0" presId="urn:microsoft.com/office/officeart/2005/8/layout/process1"/>
    <dgm:cxn modelId="{F7A9C0D8-A015-48A9-9EFB-5A65F441271F}" type="presParOf" srcId="{5FB4DE7C-3930-4477-A39D-1255208F2E79}" destId="{89877184-075E-4112-BB02-2DF65C3CC6F1}" srcOrd="9" destOrd="0" presId="urn:microsoft.com/office/officeart/2005/8/layout/process1"/>
    <dgm:cxn modelId="{83537D88-9E04-459B-BB99-99E7E4F20670}" type="presParOf" srcId="{89877184-075E-4112-BB02-2DF65C3CC6F1}" destId="{1A3D18B0-7431-4F08-B63A-3DA6ACB018E2}" srcOrd="0" destOrd="0" presId="urn:microsoft.com/office/officeart/2005/8/layout/process1"/>
    <dgm:cxn modelId="{5E82078A-5C9B-4DF2-98C9-D8701D7FB584}" type="presParOf" srcId="{5FB4DE7C-3930-4477-A39D-1255208F2E79}" destId="{503B8C76-89B8-4897-9F9F-05501D51A152}" srcOrd="10" destOrd="0" presId="urn:microsoft.com/office/officeart/2005/8/layout/process1"/>
    <dgm:cxn modelId="{20249382-535F-4C2B-B459-F8728ABCF432}" type="presParOf" srcId="{5FB4DE7C-3930-4477-A39D-1255208F2E79}" destId="{95137A6E-C6E5-472A-95DE-E5D5C99A703C}" srcOrd="11" destOrd="0" presId="urn:microsoft.com/office/officeart/2005/8/layout/process1"/>
    <dgm:cxn modelId="{A59FDE63-EB59-45A5-AA34-150400D65A2C}" type="presParOf" srcId="{95137A6E-C6E5-472A-95DE-E5D5C99A703C}" destId="{851CC927-5A2C-417A-85B4-25106CD14BE0}" srcOrd="0" destOrd="0" presId="urn:microsoft.com/office/officeart/2005/8/layout/process1"/>
    <dgm:cxn modelId="{15D92756-28E1-42A7-AD4C-0043B57B72DF}" type="presParOf" srcId="{5FB4DE7C-3930-4477-A39D-1255208F2E79}" destId="{D414C3D3-6553-4EFD-B1F4-52E694B49347}" srcOrd="12" destOrd="0" presId="urn:microsoft.com/office/officeart/2005/8/layout/process1"/>
    <dgm:cxn modelId="{3866947D-98DE-4973-B723-C8BD03BBE24F}" type="presParOf" srcId="{5FB4DE7C-3930-4477-A39D-1255208F2E79}" destId="{6BE9DD4E-BF71-45A8-829B-7989E51823A9}" srcOrd="13" destOrd="0" presId="urn:microsoft.com/office/officeart/2005/8/layout/process1"/>
    <dgm:cxn modelId="{7E40D612-3D07-4A51-9FEA-933C886B64E4}" type="presParOf" srcId="{6BE9DD4E-BF71-45A8-829B-7989E51823A9}" destId="{EAA75A1E-E1B9-404D-9C81-5B2433449AD1}" srcOrd="0" destOrd="0" presId="urn:microsoft.com/office/officeart/2005/8/layout/process1"/>
    <dgm:cxn modelId="{7EECC614-A152-419F-A739-B8551F629B72}" type="presParOf" srcId="{5FB4DE7C-3930-4477-A39D-1255208F2E79}" destId="{67B4AF75-4620-4EEB-A5D1-0952E733338D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5D8B7-433F-46F9-8FD4-283D6B288C7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FC5737-977A-42B1-BCC9-DAC7E84C4F4E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101</a:t>
          </a:r>
          <a:r>
            <a:rPr lang="en-US" sz="1800" dirty="0" smtClean="0"/>
            <a:t> </a:t>
          </a:r>
          <a:r>
            <a:rPr lang="en-US" sz="1100" dirty="0" smtClean="0"/>
            <a:t>samples</a:t>
          </a:r>
          <a:endParaRPr lang="en-US" sz="1100" dirty="0"/>
        </a:p>
      </dgm:t>
    </dgm:pt>
    <dgm:pt modelId="{E777FE6C-49BD-4B05-9D01-FADB29EC7F1B}" type="parTrans" cxnId="{FA112F3F-7132-469F-9A41-D65AE767FF97}">
      <dgm:prSet/>
      <dgm:spPr/>
      <dgm:t>
        <a:bodyPr/>
        <a:lstStyle/>
        <a:p>
          <a:endParaRPr lang="en-US"/>
        </a:p>
      </dgm:t>
    </dgm:pt>
    <dgm:pt modelId="{D51FC12A-5383-4B8D-9185-124550A0C33C}" type="sibTrans" cxnId="{FA112F3F-7132-469F-9A41-D65AE767FF97}">
      <dgm:prSet/>
      <dgm:spPr/>
      <dgm:t>
        <a:bodyPr/>
        <a:lstStyle/>
        <a:p>
          <a:endParaRPr lang="en-US"/>
        </a:p>
      </dgm:t>
    </dgm:pt>
    <dgm:pt modelId="{12E67AF5-B96C-4599-83B9-00B86987F203}">
      <dgm:prSet phldrT="[Text]" custT="1"/>
      <dgm:spPr/>
      <dgm:t>
        <a:bodyPr/>
        <a:lstStyle/>
        <a:p>
          <a:r>
            <a:rPr lang="en-US" sz="3400" dirty="0" smtClean="0"/>
            <a:t>713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AAA &amp; AE patients &amp; samples</a:t>
          </a:r>
          <a:endParaRPr lang="en-US" sz="2400" dirty="0"/>
        </a:p>
      </dgm:t>
    </dgm:pt>
    <dgm:pt modelId="{A27AB398-8FAB-4832-BBA2-C123AD36E36B}" type="parTrans" cxnId="{B371CE36-5ACD-45FD-961B-8DB586981391}">
      <dgm:prSet/>
      <dgm:spPr/>
      <dgm:t>
        <a:bodyPr/>
        <a:lstStyle/>
        <a:p>
          <a:endParaRPr lang="en-US"/>
        </a:p>
      </dgm:t>
    </dgm:pt>
    <dgm:pt modelId="{F35C30BA-8D8A-4DD3-B1DD-BFA8B91DAA56}" type="sibTrans" cxnId="{B371CE36-5ACD-45FD-961B-8DB586981391}">
      <dgm:prSet/>
      <dgm:spPr/>
      <dgm:t>
        <a:bodyPr/>
        <a:lstStyle/>
        <a:p>
          <a:endParaRPr lang="en-US"/>
        </a:p>
      </dgm:t>
    </dgm:pt>
    <dgm:pt modelId="{5F703531-6704-46CF-8D0E-C63CC8F284C7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5 </a:t>
          </a:r>
          <a:r>
            <a:rPr lang="en-US" sz="1100" dirty="0" smtClean="0"/>
            <a:t>PCA-outliers</a:t>
          </a:r>
          <a:endParaRPr lang="en-US" sz="1100" dirty="0"/>
        </a:p>
      </dgm:t>
    </dgm:pt>
    <dgm:pt modelId="{BDDC6704-E575-43C3-95D4-AE9886DCC81C}" type="parTrans" cxnId="{D0A2F226-B064-4A30-B9A8-B6C25BF74602}">
      <dgm:prSet/>
      <dgm:spPr/>
      <dgm:t>
        <a:bodyPr/>
        <a:lstStyle/>
        <a:p>
          <a:endParaRPr lang="en-US"/>
        </a:p>
      </dgm:t>
    </dgm:pt>
    <dgm:pt modelId="{EC466536-652F-4435-BDD0-8C359F8FD024}" type="sibTrans" cxnId="{D0A2F226-B064-4A30-B9A8-B6C25BF74602}">
      <dgm:prSet/>
      <dgm:spPr/>
      <dgm:t>
        <a:bodyPr/>
        <a:lstStyle/>
        <a:p>
          <a:endParaRPr lang="en-US"/>
        </a:p>
      </dgm:t>
    </dgm:pt>
    <dgm:pt modelId="{175EF822-9174-434E-9159-993C53E594B3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400" dirty="0" smtClean="0"/>
            <a:t>690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AE patients &amp; samples</a:t>
          </a:r>
          <a:endParaRPr lang="en-US" sz="2400" dirty="0"/>
        </a:p>
      </dgm:t>
    </dgm:pt>
    <dgm:pt modelId="{1974FD4B-D0DC-49C4-A45F-912197E1544E}" type="parTrans" cxnId="{878A5653-A11A-4A6E-8256-5A3AEDAF4121}">
      <dgm:prSet/>
      <dgm:spPr/>
      <dgm:t>
        <a:bodyPr/>
        <a:lstStyle/>
        <a:p>
          <a:endParaRPr lang="en-US"/>
        </a:p>
      </dgm:t>
    </dgm:pt>
    <dgm:pt modelId="{BE831832-C883-4578-B98F-CF5EB9A00A05}" type="sibTrans" cxnId="{878A5653-A11A-4A6E-8256-5A3AEDAF4121}">
      <dgm:prSet/>
      <dgm:spPr/>
      <dgm:t>
        <a:bodyPr/>
        <a:lstStyle/>
        <a:p>
          <a:endParaRPr lang="en-US"/>
        </a:p>
      </dgm:t>
    </dgm:pt>
    <dgm:pt modelId="{1467D10E-6833-479B-9795-AADF7ABD5255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tx1">
                <a:lumMod val="50000"/>
                <a:shade val="30000"/>
                <a:satMod val="115000"/>
              </a:schemeClr>
            </a:gs>
            <a:gs pos="50000">
              <a:schemeClr val="tx1">
                <a:lumMod val="50000"/>
                <a:shade val="67500"/>
                <a:satMod val="115000"/>
              </a:schemeClr>
            </a:gs>
            <a:gs pos="100000">
              <a:schemeClr val="tx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dirty="0" smtClean="0"/>
            <a:t>20</a:t>
          </a:r>
          <a:br>
            <a:rPr lang="en-US" sz="2000" dirty="0" smtClean="0"/>
          </a:br>
          <a:r>
            <a:rPr lang="en-US" sz="1000" dirty="0" smtClean="0"/>
            <a:t>other arteries</a:t>
          </a:r>
          <a:endParaRPr lang="en-US" sz="1000" dirty="0"/>
        </a:p>
      </dgm:t>
    </dgm:pt>
    <dgm:pt modelId="{ECE82B6F-39DC-441E-96BD-4A7D0E30A45B}" type="parTrans" cxnId="{97CA4C5A-B60A-4E7D-8041-62192F202900}">
      <dgm:prSet/>
      <dgm:spPr/>
      <dgm:t>
        <a:bodyPr/>
        <a:lstStyle/>
        <a:p>
          <a:endParaRPr lang="en-US"/>
        </a:p>
      </dgm:t>
    </dgm:pt>
    <dgm:pt modelId="{7FB2E0BA-78FB-4A68-89EF-409315A2909E}" type="sibTrans" cxnId="{97CA4C5A-B60A-4E7D-8041-62192F202900}">
      <dgm:prSet/>
      <dgm:spPr/>
      <dgm:t>
        <a:bodyPr/>
        <a:lstStyle/>
        <a:p>
          <a:endParaRPr lang="en-US"/>
        </a:p>
      </dgm:t>
    </dgm:pt>
    <dgm:pt modelId="{45F0A424-9FDB-4AF5-A16D-7EF66C836DD6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400" dirty="0" smtClean="0"/>
            <a:t>814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samples of 713 AAA &amp; AE patients</a:t>
          </a:r>
          <a:endParaRPr lang="en-US" sz="2400" dirty="0"/>
        </a:p>
      </dgm:t>
    </dgm:pt>
    <dgm:pt modelId="{7A47B8E7-CA7A-4342-81ED-52EEEF312246}" type="sibTrans" cxnId="{7E8891C6-8408-4DDB-9383-34AF88FEFAFA}">
      <dgm:prSet/>
      <dgm:spPr/>
      <dgm:t>
        <a:bodyPr/>
        <a:lstStyle/>
        <a:p>
          <a:endParaRPr lang="en-US"/>
        </a:p>
      </dgm:t>
    </dgm:pt>
    <dgm:pt modelId="{DD66C43E-0D86-43B3-9988-9C1508691D16}" type="parTrans" cxnId="{7E8891C6-8408-4DDB-9383-34AF88FEFAFA}">
      <dgm:prSet/>
      <dgm:spPr/>
      <dgm:t>
        <a:bodyPr/>
        <a:lstStyle/>
        <a:p>
          <a:endParaRPr lang="en-US"/>
        </a:p>
      </dgm:t>
    </dgm:pt>
    <dgm:pt modelId="{EAFD2750-53BB-4392-B513-146A5724A273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583</a:t>
          </a:r>
          <a:br>
            <a:rPr lang="en-US" sz="2000" dirty="0" smtClean="0"/>
          </a:br>
          <a:r>
            <a:rPr lang="en-US" sz="1000" dirty="0" smtClean="0"/>
            <a:t>carotid</a:t>
          </a:r>
          <a:endParaRPr lang="en-US" sz="1000" dirty="0"/>
        </a:p>
      </dgm:t>
    </dgm:pt>
    <dgm:pt modelId="{85561EA8-F87C-402B-BD97-8C40C84532DC}" type="parTrans" cxnId="{49223E5E-928C-42DB-BC33-E7CBA49A8752}">
      <dgm:prSet/>
      <dgm:spPr/>
      <dgm:t>
        <a:bodyPr/>
        <a:lstStyle/>
        <a:p>
          <a:endParaRPr lang="en-US"/>
        </a:p>
      </dgm:t>
    </dgm:pt>
    <dgm:pt modelId="{01B32F95-68AA-4AC9-A1F3-BE2C5B93410E}" type="sibTrans" cxnId="{49223E5E-928C-42DB-BC33-E7CBA49A8752}">
      <dgm:prSet/>
      <dgm:spPr/>
      <dgm:t>
        <a:bodyPr/>
        <a:lstStyle/>
        <a:p>
          <a:endParaRPr lang="en-US"/>
        </a:p>
      </dgm:t>
    </dgm:pt>
    <dgm:pt modelId="{5805481B-A19D-4586-956B-A9845F039851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83</a:t>
          </a:r>
          <a:br>
            <a:rPr lang="en-US" sz="2000" dirty="0" smtClean="0"/>
          </a:br>
          <a:r>
            <a:rPr lang="en-US" sz="1000" dirty="0" smtClean="0"/>
            <a:t>femoral/iliac</a:t>
          </a:r>
          <a:endParaRPr lang="en-US" sz="1000" dirty="0"/>
        </a:p>
      </dgm:t>
    </dgm:pt>
    <dgm:pt modelId="{69DBA9CC-5E0E-4C85-869A-64DE0F1A321B}" type="parTrans" cxnId="{9969339E-FA93-4A57-AEC1-C88A4DC8FF80}">
      <dgm:prSet/>
      <dgm:spPr/>
      <dgm:t>
        <a:bodyPr/>
        <a:lstStyle/>
        <a:p>
          <a:endParaRPr lang="en-US"/>
        </a:p>
      </dgm:t>
    </dgm:pt>
    <dgm:pt modelId="{8BBF9466-C1C2-414B-A627-014E1603841C}" type="sibTrans" cxnId="{9969339E-FA93-4A57-AEC1-C88A4DC8FF80}">
      <dgm:prSet/>
      <dgm:spPr/>
      <dgm:t>
        <a:bodyPr/>
        <a:lstStyle/>
        <a:p>
          <a:endParaRPr lang="en-US"/>
        </a:p>
      </dgm:t>
    </dgm:pt>
    <dgm:pt modelId="{F1387C87-4C91-4B82-8F25-9AA27ED86517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000" dirty="0" smtClean="0"/>
            <a:t>3</a:t>
          </a:r>
          <a:br>
            <a:rPr lang="en-US" sz="2000" dirty="0" smtClean="0"/>
          </a:br>
          <a:r>
            <a:rPr lang="en-US" sz="1000" dirty="0" smtClean="0"/>
            <a:t>other carotid</a:t>
          </a:r>
          <a:endParaRPr lang="en-US" sz="1000" dirty="0"/>
        </a:p>
      </dgm:t>
    </dgm:pt>
    <dgm:pt modelId="{601911B8-3D5D-46FA-8AFD-69F9070032CB}" type="parTrans" cxnId="{A8748A9D-9C67-4CB4-82AC-9E8ACB1F184F}">
      <dgm:prSet/>
      <dgm:spPr/>
      <dgm:t>
        <a:bodyPr/>
        <a:lstStyle/>
        <a:p>
          <a:endParaRPr lang="en-US"/>
        </a:p>
      </dgm:t>
    </dgm:pt>
    <dgm:pt modelId="{B11A66EF-D0B8-438A-8826-C12194C52EB1}" type="sibTrans" cxnId="{A8748A9D-9C67-4CB4-82AC-9E8ACB1F184F}">
      <dgm:prSet/>
      <dgm:spPr/>
      <dgm:t>
        <a:bodyPr/>
        <a:lstStyle/>
        <a:p>
          <a:endParaRPr lang="en-US"/>
        </a:p>
      </dgm:t>
    </dgm:pt>
    <dgm:pt modelId="{CD164674-1EFD-468F-8098-0EDF2571FDA2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2000" dirty="0" smtClean="0"/>
            <a:t>1</a:t>
          </a:r>
          <a:br>
            <a:rPr lang="en-US" sz="2000" dirty="0" smtClean="0"/>
          </a:br>
          <a:r>
            <a:rPr lang="en-US" sz="1000" dirty="0" smtClean="0"/>
            <a:t>carotid bypass/injury</a:t>
          </a:r>
          <a:endParaRPr lang="en-US" sz="1000" dirty="0"/>
        </a:p>
      </dgm:t>
    </dgm:pt>
    <dgm:pt modelId="{C98DFFB5-CA51-4EA9-9095-78630978716D}" type="parTrans" cxnId="{01D1629F-5B2D-4403-ADF0-F479DF7304AF}">
      <dgm:prSet/>
      <dgm:spPr/>
      <dgm:t>
        <a:bodyPr/>
        <a:lstStyle/>
        <a:p>
          <a:endParaRPr lang="en-US"/>
        </a:p>
      </dgm:t>
    </dgm:pt>
    <dgm:pt modelId="{D57A5E5D-B4C7-4304-8E24-6973012867F9}" type="sibTrans" cxnId="{01D1629F-5B2D-4403-ADF0-F479DF7304AF}">
      <dgm:prSet/>
      <dgm:spPr/>
      <dgm:t>
        <a:bodyPr/>
        <a:lstStyle/>
        <a:p>
          <a:endParaRPr lang="en-US"/>
        </a:p>
      </dgm:t>
    </dgm:pt>
    <dgm:pt modelId="{9323DA1B-A8E0-4979-ACCD-485A27E51675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18 </a:t>
          </a:r>
          <a:r>
            <a:rPr lang="en-US" sz="1100" dirty="0" smtClean="0"/>
            <a:t>AAA</a:t>
          </a:r>
          <a:endParaRPr lang="en-US" sz="1100" dirty="0"/>
        </a:p>
      </dgm:t>
    </dgm:pt>
    <dgm:pt modelId="{BD3E9148-D490-41B5-81F9-5387D03C5AF3}" type="parTrans" cxnId="{39827791-2BAC-4416-A0F7-BEDB4C1B5597}">
      <dgm:prSet/>
      <dgm:spPr/>
      <dgm:t>
        <a:bodyPr/>
        <a:lstStyle/>
        <a:p>
          <a:endParaRPr lang="en-US"/>
        </a:p>
      </dgm:t>
    </dgm:pt>
    <dgm:pt modelId="{3BDBB246-CABD-4A4A-9626-90D6A1CEFA01}" type="sibTrans" cxnId="{39827791-2BAC-4416-A0F7-BEDB4C1B5597}">
      <dgm:prSet/>
      <dgm:spPr/>
      <dgm:t>
        <a:bodyPr/>
        <a:lstStyle/>
        <a:p>
          <a:endParaRPr lang="en-US"/>
        </a:p>
      </dgm:t>
    </dgm:pt>
    <dgm:pt modelId="{C938DEED-6BF8-4BD1-86AA-092CDC05F2E1}" type="pres">
      <dgm:prSet presAssocID="{F355D8B7-433F-46F9-8FD4-283D6B288C7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B0E6D03-AD83-4B09-ABE8-3C67ECAE6CB7}" type="pres">
      <dgm:prSet presAssocID="{45F0A424-9FDB-4AF5-A16D-7EF66C836DD6}" presName="vertOne" presStyleCnt="0"/>
      <dgm:spPr/>
    </dgm:pt>
    <dgm:pt modelId="{C746CF9A-9891-4F9A-9B04-7BD342742422}" type="pres">
      <dgm:prSet presAssocID="{45F0A424-9FDB-4AF5-A16D-7EF66C836DD6}" presName="txOne" presStyleLbl="node0" presStyleIdx="0" presStyleCnt="1" custLinFactNeighborX="-15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1E233-1AA2-4BC6-90F6-66C8171451F5}" type="pres">
      <dgm:prSet presAssocID="{45F0A424-9FDB-4AF5-A16D-7EF66C836DD6}" presName="parTransOne" presStyleCnt="0"/>
      <dgm:spPr/>
    </dgm:pt>
    <dgm:pt modelId="{5115E0CB-029B-4183-A975-8C4714C50748}" type="pres">
      <dgm:prSet presAssocID="{45F0A424-9FDB-4AF5-A16D-7EF66C836DD6}" presName="horzOne" presStyleCnt="0"/>
      <dgm:spPr/>
    </dgm:pt>
    <dgm:pt modelId="{2EF9CA97-5A2D-46DC-80C2-5D6ABBD5DC9C}" type="pres">
      <dgm:prSet presAssocID="{2FFC5737-977A-42B1-BCC9-DAC7E84C4F4E}" presName="vertTwo" presStyleCnt="0"/>
      <dgm:spPr/>
    </dgm:pt>
    <dgm:pt modelId="{F799A6A0-2DF2-444B-907E-6E02174E5386}" type="pres">
      <dgm:prSet presAssocID="{2FFC5737-977A-42B1-BCC9-DAC7E84C4F4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BE7630-96AD-41A4-A014-4B1AB4E6B160}" type="pres">
      <dgm:prSet presAssocID="{2FFC5737-977A-42B1-BCC9-DAC7E84C4F4E}" presName="horzTwo" presStyleCnt="0"/>
      <dgm:spPr/>
    </dgm:pt>
    <dgm:pt modelId="{47518EB4-A486-4090-9077-9502C06DB530}" type="pres">
      <dgm:prSet presAssocID="{D51FC12A-5383-4B8D-9185-124550A0C33C}" presName="sibSpaceTwo" presStyleCnt="0"/>
      <dgm:spPr/>
    </dgm:pt>
    <dgm:pt modelId="{D72D6DAA-6215-4EBA-A0CF-063C75B8CAD0}" type="pres">
      <dgm:prSet presAssocID="{12E67AF5-B96C-4599-83B9-00B86987F203}" presName="vertTwo" presStyleCnt="0"/>
      <dgm:spPr/>
    </dgm:pt>
    <dgm:pt modelId="{DC72F5CC-8A08-4512-BDA8-0E09F7623335}" type="pres">
      <dgm:prSet presAssocID="{12E67AF5-B96C-4599-83B9-00B86987F20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9DDB2A-E41A-4682-B54E-2526BEB0BF60}" type="pres">
      <dgm:prSet presAssocID="{12E67AF5-B96C-4599-83B9-00B86987F203}" presName="parTransTwo" presStyleCnt="0"/>
      <dgm:spPr/>
    </dgm:pt>
    <dgm:pt modelId="{D70AC52B-4F5B-4230-82D6-FEB8BC3A7661}" type="pres">
      <dgm:prSet presAssocID="{12E67AF5-B96C-4599-83B9-00B86987F203}" presName="horzTwo" presStyleCnt="0"/>
      <dgm:spPr/>
    </dgm:pt>
    <dgm:pt modelId="{058FAFA1-5B26-4AFF-A30E-9DBC1E3B93B9}" type="pres">
      <dgm:prSet presAssocID="{5F703531-6704-46CF-8D0E-C63CC8F284C7}" presName="vertThree" presStyleCnt="0"/>
      <dgm:spPr/>
    </dgm:pt>
    <dgm:pt modelId="{EBDAD19A-FD6B-480C-A3C5-035F319FC2D8}" type="pres">
      <dgm:prSet presAssocID="{5F703531-6704-46CF-8D0E-C63CC8F284C7}" presName="txThree" presStyleLbl="node3" presStyleIdx="0" presStyleCnt="3" custLinFactNeighborX="-41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50EDBA-F96C-4034-AD47-08D3588A59E3}" type="pres">
      <dgm:prSet presAssocID="{5F703531-6704-46CF-8D0E-C63CC8F284C7}" presName="horzThree" presStyleCnt="0"/>
      <dgm:spPr/>
    </dgm:pt>
    <dgm:pt modelId="{DE736DAF-86A8-4680-89B3-BF1BAF907AB2}" type="pres">
      <dgm:prSet presAssocID="{EC466536-652F-4435-BDD0-8C359F8FD024}" presName="sibSpaceThree" presStyleCnt="0"/>
      <dgm:spPr/>
    </dgm:pt>
    <dgm:pt modelId="{24FA6557-603B-4DBF-9D43-71673EACF1F2}" type="pres">
      <dgm:prSet presAssocID="{9323DA1B-A8E0-4979-ACCD-485A27E51675}" presName="vertThree" presStyleCnt="0"/>
      <dgm:spPr/>
    </dgm:pt>
    <dgm:pt modelId="{80DA5CCE-3C19-4E37-8AB9-FEAA416FA6E6}" type="pres">
      <dgm:prSet presAssocID="{9323DA1B-A8E0-4979-ACCD-485A27E51675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7325D5-C257-4176-A59F-6E7D9165463D}" type="pres">
      <dgm:prSet presAssocID="{9323DA1B-A8E0-4979-ACCD-485A27E51675}" presName="horzThree" presStyleCnt="0"/>
      <dgm:spPr/>
    </dgm:pt>
    <dgm:pt modelId="{292E8D91-E97A-4B4C-A916-75702B548942}" type="pres">
      <dgm:prSet presAssocID="{3BDBB246-CABD-4A4A-9626-90D6A1CEFA01}" presName="sibSpaceThree" presStyleCnt="0"/>
      <dgm:spPr/>
    </dgm:pt>
    <dgm:pt modelId="{95D839CD-F22B-44FE-81C7-301E14890AAF}" type="pres">
      <dgm:prSet presAssocID="{175EF822-9174-434E-9159-993C53E594B3}" presName="vertThree" presStyleCnt="0"/>
      <dgm:spPr/>
    </dgm:pt>
    <dgm:pt modelId="{9E4DDF76-C6D7-45C6-B1BD-2B3E2811D6B0}" type="pres">
      <dgm:prSet presAssocID="{175EF822-9174-434E-9159-993C53E594B3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35625D-C10A-4DE2-9F5B-E558F6FCE924}" type="pres">
      <dgm:prSet presAssocID="{175EF822-9174-434E-9159-993C53E594B3}" presName="parTransThree" presStyleCnt="0"/>
      <dgm:spPr/>
    </dgm:pt>
    <dgm:pt modelId="{80A22CFD-02D5-4992-8AE4-43750BDD3BC5}" type="pres">
      <dgm:prSet presAssocID="{175EF822-9174-434E-9159-993C53E594B3}" presName="horzThree" presStyleCnt="0"/>
      <dgm:spPr/>
    </dgm:pt>
    <dgm:pt modelId="{FC23D744-B480-4033-9938-F82CCDBDBB96}" type="pres">
      <dgm:prSet presAssocID="{1467D10E-6833-479B-9795-AADF7ABD5255}" presName="vertFour" presStyleCnt="0">
        <dgm:presLayoutVars>
          <dgm:chPref val="3"/>
        </dgm:presLayoutVars>
      </dgm:prSet>
      <dgm:spPr/>
    </dgm:pt>
    <dgm:pt modelId="{D0D27E9B-F7A8-43E8-96C1-681D09A262FB}" type="pres">
      <dgm:prSet presAssocID="{1467D10E-6833-479B-9795-AADF7ABD5255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4CBC3-B30B-47CE-88A1-5A6456B0D695}" type="pres">
      <dgm:prSet presAssocID="{1467D10E-6833-479B-9795-AADF7ABD5255}" presName="horzFour" presStyleCnt="0"/>
      <dgm:spPr/>
    </dgm:pt>
    <dgm:pt modelId="{A9A036EC-8248-43F7-97D8-865C43FA6421}" type="pres">
      <dgm:prSet presAssocID="{7FB2E0BA-78FB-4A68-89EF-409315A2909E}" presName="sibSpaceFour" presStyleCnt="0"/>
      <dgm:spPr/>
    </dgm:pt>
    <dgm:pt modelId="{D37B6DFD-B2C7-4F13-BCF7-E2A2F476496C}" type="pres">
      <dgm:prSet presAssocID="{EAFD2750-53BB-4392-B513-146A5724A273}" presName="vertFour" presStyleCnt="0">
        <dgm:presLayoutVars>
          <dgm:chPref val="3"/>
        </dgm:presLayoutVars>
      </dgm:prSet>
      <dgm:spPr/>
    </dgm:pt>
    <dgm:pt modelId="{D9DAE982-0444-4984-9C27-88F726257140}" type="pres">
      <dgm:prSet presAssocID="{EAFD2750-53BB-4392-B513-146A5724A273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D7248D-74BE-4C2A-9251-7D2FDFAC7994}" type="pres">
      <dgm:prSet presAssocID="{EAFD2750-53BB-4392-B513-146A5724A273}" presName="horzFour" presStyleCnt="0"/>
      <dgm:spPr/>
    </dgm:pt>
    <dgm:pt modelId="{F57E1D6C-70CD-4C69-9239-7F5FFFFCC1AA}" type="pres">
      <dgm:prSet presAssocID="{01B32F95-68AA-4AC9-A1F3-BE2C5B93410E}" presName="sibSpaceFour" presStyleCnt="0"/>
      <dgm:spPr/>
    </dgm:pt>
    <dgm:pt modelId="{DE8D403B-CBB3-4345-8EB8-D9428F4945F2}" type="pres">
      <dgm:prSet presAssocID="{5805481B-A19D-4586-956B-A9845F039851}" presName="vertFour" presStyleCnt="0">
        <dgm:presLayoutVars>
          <dgm:chPref val="3"/>
        </dgm:presLayoutVars>
      </dgm:prSet>
      <dgm:spPr/>
    </dgm:pt>
    <dgm:pt modelId="{99800787-7DD0-4B18-9D0D-8E3E9E3B688B}" type="pres">
      <dgm:prSet presAssocID="{5805481B-A19D-4586-956B-A9845F039851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054FE-CC16-4EF5-8E2F-352E3F47377B}" type="pres">
      <dgm:prSet presAssocID="{5805481B-A19D-4586-956B-A9845F039851}" presName="horzFour" presStyleCnt="0"/>
      <dgm:spPr/>
    </dgm:pt>
    <dgm:pt modelId="{9D91F0A8-1B44-46AB-876D-6A44A4704FA8}" type="pres">
      <dgm:prSet presAssocID="{8BBF9466-C1C2-414B-A627-014E1603841C}" presName="sibSpaceFour" presStyleCnt="0"/>
      <dgm:spPr/>
    </dgm:pt>
    <dgm:pt modelId="{2F7A33CA-1225-4B92-AB2F-0BB4F4BE53AA}" type="pres">
      <dgm:prSet presAssocID="{F1387C87-4C91-4B82-8F25-9AA27ED86517}" presName="vertFour" presStyleCnt="0">
        <dgm:presLayoutVars>
          <dgm:chPref val="3"/>
        </dgm:presLayoutVars>
      </dgm:prSet>
      <dgm:spPr/>
    </dgm:pt>
    <dgm:pt modelId="{8F4C26F6-179A-4077-9752-700148192476}" type="pres">
      <dgm:prSet presAssocID="{F1387C87-4C91-4B82-8F25-9AA27ED86517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A188C6-EA55-4B8C-BFEE-B882C2F361FD}" type="pres">
      <dgm:prSet presAssocID="{F1387C87-4C91-4B82-8F25-9AA27ED86517}" presName="horzFour" presStyleCnt="0"/>
      <dgm:spPr/>
    </dgm:pt>
    <dgm:pt modelId="{688AB191-2552-4D53-9F2B-08DF11BC51B5}" type="pres">
      <dgm:prSet presAssocID="{B11A66EF-D0B8-438A-8826-C12194C52EB1}" presName="sibSpaceFour" presStyleCnt="0"/>
      <dgm:spPr/>
    </dgm:pt>
    <dgm:pt modelId="{D52B2449-FD82-46E8-AE73-8D472D26DD73}" type="pres">
      <dgm:prSet presAssocID="{CD164674-1EFD-468F-8098-0EDF2571FDA2}" presName="vertFour" presStyleCnt="0">
        <dgm:presLayoutVars>
          <dgm:chPref val="3"/>
        </dgm:presLayoutVars>
      </dgm:prSet>
      <dgm:spPr/>
    </dgm:pt>
    <dgm:pt modelId="{3E9E6034-02C2-4D1A-8A30-9411A9C07EFB}" type="pres">
      <dgm:prSet presAssocID="{CD164674-1EFD-468F-8098-0EDF2571FDA2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2AFC7B-FD07-4C09-972B-378C47980F1D}" type="pres">
      <dgm:prSet presAssocID="{CD164674-1EFD-468F-8098-0EDF2571FDA2}" presName="horzFour" presStyleCnt="0"/>
      <dgm:spPr/>
    </dgm:pt>
  </dgm:ptLst>
  <dgm:cxnLst>
    <dgm:cxn modelId="{46462533-ECF7-406A-BC52-EA933953E7C0}" type="presOf" srcId="{F355D8B7-433F-46F9-8FD4-283D6B288C73}" destId="{C938DEED-6BF8-4BD1-86AA-092CDC05F2E1}" srcOrd="0" destOrd="0" presId="urn:microsoft.com/office/officeart/2005/8/layout/hierarchy4"/>
    <dgm:cxn modelId="{D0A2F226-B064-4A30-B9A8-B6C25BF74602}" srcId="{12E67AF5-B96C-4599-83B9-00B86987F203}" destId="{5F703531-6704-46CF-8D0E-C63CC8F284C7}" srcOrd="0" destOrd="0" parTransId="{BDDC6704-E575-43C3-95D4-AE9886DCC81C}" sibTransId="{EC466536-652F-4435-BDD0-8C359F8FD024}"/>
    <dgm:cxn modelId="{5FF6BE60-3AE8-4BA9-81B2-B5B87F657483}" type="presOf" srcId="{175EF822-9174-434E-9159-993C53E594B3}" destId="{9E4DDF76-C6D7-45C6-B1BD-2B3E2811D6B0}" srcOrd="0" destOrd="0" presId="urn:microsoft.com/office/officeart/2005/8/layout/hierarchy4"/>
    <dgm:cxn modelId="{B076090E-F4BE-43F8-A04D-E14FFACE40F9}" type="presOf" srcId="{5F703531-6704-46CF-8D0E-C63CC8F284C7}" destId="{EBDAD19A-FD6B-480C-A3C5-035F319FC2D8}" srcOrd="0" destOrd="0" presId="urn:microsoft.com/office/officeart/2005/8/layout/hierarchy4"/>
    <dgm:cxn modelId="{39827791-2BAC-4416-A0F7-BEDB4C1B5597}" srcId="{12E67AF5-B96C-4599-83B9-00B86987F203}" destId="{9323DA1B-A8E0-4979-ACCD-485A27E51675}" srcOrd="1" destOrd="0" parTransId="{BD3E9148-D490-41B5-81F9-5387D03C5AF3}" sibTransId="{3BDBB246-CABD-4A4A-9626-90D6A1CEFA01}"/>
    <dgm:cxn modelId="{878A5653-A11A-4A6E-8256-5A3AEDAF4121}" srcId="{12E67AF5-B96C-4599-83B9-00B86987F203}" destId="{175EF822-9174-434E-9159-993C53E594B3}" srcOrd="2" destOrd="0" parTransId="{1974FD4B-D0DC-49C4-A45F-912197E1544E}" sibTransId="{BE831832-C883-4578-B98F-CF5EB9A00A05}"/>
    <dgm:cxn modelId="{C0720F49-226C-4CDD-BB9B-6F8B1EBC0ADA}" type="presOf" srcId="{CD164674-1EFD-468F-8098-0EDF2571FDA2}" destId="{3E9E6034-02C2-4D1A-8A30-9411A9C07EFB}" srcOrd="0" destOrd="0" presId="urn:microsoft.com/office/officeart/2005/8/layout/hierarchy4"/>
    <dgm:cxn modelId="{01D1629F-5B2D-4403-ADF0-F479DF7304AF}" srcId="{175EF822-9174-434E-9159-993C53E594B3}" destId="{CD164674-1EFD-468F-8098-0EDF2571FDA2}" srcOrd="4" destOrd="0" parTransId="{C98DFFB5-CA51-4EA9-9095-78630978716D}" sibTransId="{D57A5E5D-B4C7-4304-8E24-6973012867F9}"/>
    <dgm:cxn modelId="{A8748A9D-9C67-4CB4-82AC-9E8ACB1F184F}" srcId="{175EF822-9174-434E-9159-993C53E594B3}" destId="{F1387C87-4C91-4B82-8F25-9AA27ED86517}" srcOrd="3" destOrd="0" parTransId="{601911B8-3D5D-46FA-8AFD-69F9070032CB}" sibTransId="{B11A66EF-D0B8-438A-8826-C12194C52EB1}"/>
    <dgm:cxn modelId="{FA112F3F-7132-469F-9A41-D65AE767FF97}" srcId="{45F0A424-9FDB-4AF5-A16D-7EF66C836DD6}" destId="{2FFC5737-977A-42B1-BCC9-DAC7E84C4F4E}" srcOrd="0" destOrd="0" parTransId="{E777FE6C-49BD-4B05-9D01-FADB29EC7F1B}" sibTransId="{D51FC12A-5383-4B8D-9185-124550A0C33C}"/>
    <dgm:cxn modelId="{5BB18D45-0E56-4D12-A974-5476286B4BD7}" type="presOf" srcId="{1467D10E-6833-479B-9795-AADF7ABD5255}" destId="{D0D27E9B-F7A8-43E8-96C1-681D09A262FB}" srcOrd="0" destOrd="0" presId="urn:microsoft.com/office/officeart/2005/8/layout/hierarchy4"/>
    <dgm:cxn modelId="{92CE2106-9829-4589-9577-B1DD2CD2393A}" type="presOf" srcId="{12E67AF5-B96C-4599-83B9-00B86987F203}" destId="{DC72F5CC-8A08-4512-BDA8-0E09F7623335}" srcOrd="0" destOrd="0" presId="urn:microsoft.com/office/officeart/2005/8/layout/hierarchy4"/>
    <dgm:cxn modelId="{7E8891C6-8408-4DDB-9383-34AF88FEFAFA}" srcId="{F355D8B7-433F-46F9-8FD4-283D6B288C73}" destId="{45F0A424-9FDB-4AF5-A16D-7EF66C836DD6}" srcOrd="0" destOrd="0" parTransId="{DD66C43E-0D86-43B3-9988-9C1508691D16}" sibTransId="{7A47B8E7-CA7A-4342-81ED-52EEEF312246}"/>
    <dgm:cxn modelId="{49223E5E-928C-42DB-BC33-E7CBA49A8752}" srcId="{175EF822-9174-434E-9159-993C53E594B3}" destId="{EAFD2750-53BB-4392-B513-146A5724A273}" srcOrd="1" destOrd="0" parTransId="{85561EA8-F87C-402B-BD97-8C40C84532DC}" sibTransId="{01B32F95-68AA-4AC9-A1F3-BE2C5B93410E}"/>
    <dgm:cxn modelId="{F7F6BE7D-FA18-4DE5-9B1E-81066982C3CC}" type="presOf" srcId="{9323DA1B-A8E0-4979-ACCD-485A27E51675}" destId="{80DA5CCE-3C19-4E37-8AB9-FEAA416FA6E6}" srcOrd="0" destOrd="0" presId="urn:microsoft.com/office/officeart/2005/8/layout/hierarchy4"/>
    <dgm:cxn modelId="{BB88DAE4-FE28-4989-867D-828E3340541C}" type="presOf" srcId="{EAFD2750-53BB-4392-B513-146A5724A273}" destId="{D9DAE982-0444-4984-9C27-88F726257140}" srcOrd="0" destOrd="0" presId="urn:microsoft.com/office/officeart/2005/8/layout/hierarchy4"/>
    <dgm:cxn modelId="{97CA4C5A-B60A-4E7D-8041-62192F202900}" srcId="{175EF822-9174-434E-9159-993C53E594B3}" destId="{1467D10E-6833-479B-9795-AADF7ABD5255}" srcOrd="0" destOrd="0" parTransId="{ECE82B6F-39DC-441E-96BD-4A7D0E30A45B}" sibTransId="{7FB2E0BA-78FB-4A68-89EF-409315A2909E}"/>
    <dgm:cxn modelId="{9A305967-E3A6-4B40-802A-BE0A1AC12A8D}" type="presOf" srcId="{2FFC5737-977A-42B1-BCC9-DAC7E84C4F4E}" destId="{F799A6A0-2DF2-444B-907E-6E02174E5386}" srcOrd="0" destOrd="0" presId="urn:microsoft.com/office/officeart/2005/8/layout/hierarchy4"/>
    <dgm:cxn modelId="{0AE17F93-7665-42B7-9604-DAB53079C22E}" type="presOf" srcId="{45F0A424-9FDB-4AF5-A16D-7EF66C836DD6}" destId="{C746CF9A-9891-4F9A-9B04-7BD342742422}" srcOrd="0" destOrd="0" presId="urn:microsoft.com/office/officeart/2005/8/layout/hierarchy4"/>
    <dgm:cxn modelId="{9574DB27-3DE4-4B9A-B8B7-5918C5F1BEBC}" type="presOf" srcId="{5805481B-A19D-4586-956B-A9845F039851}" destId="{99800787-7DD0-4B18-9D0D-8E3E9E3B688B}" srcOrd="0" destOrd="0" presId="urn:microsoft.com/office/officeart/2005/8/layout/hierarchy4"/>
    <dgm:cxn modelId="{B371CE36-5ACD-45FD-961B-8DB586981391}" srcId="{45F0A424-9FDB-4AF5-A16D-7EF66C836DD6}" destId="{12E67AF5-B96C-4599-83B9-00B86987F203}" srcOrd="1" destOrd="0" parTransId="{A27AB398-8FAB-4832-BBA2-C123AD36E36B}" sibTransId="{F35C30BA-8D8A-4DD3-B1DD-BFA8B91DAA56}"/>
    <dgm:cxn modelId="{0114BCC6-CA66-47F4-9D8E-ECC7F6F392D9}" type="presOf" srcId="{F1387C87-4C91-4B82-8F25-9AA27ED86517}" destId="{8F4C26F6-179A-4077-9752-700148192476}" srcOrd="0" destOrd="0" presId="urn:microsoft.com/office/officeart/2005/8/layout/hierarchy4"/>
    <dgm:cxn modelId="{9969339E-FA93-4A57-AEC1-C88A4DC8FF80}" srcId="{175EF822-9174-434E-9159-993C53E594B3}" destId="{5805481B-A19D-4586-956B-A9845F039851}" srcOrd="2" destOrd="0" parTransId="{69DBA9CC-5E0E-4C85-869A-64DE0F1A321B}" sibTransId="{8BBF9466-C1C2-414B-A627-014E1603841C}"/>
    <dgm:cxn modelId="{0EB78342-35BD-4E11-9484-15E09C7A190C}" type="presParOf" srcId="{C938DEED-6BF8-4BD1-86AA-092CDC05F2E1}" destId="{6B0E6D03-AD83-4B09-ABE8-3C67ECAE6CB7}" srcOrd="0" destOrd="0" presId="urn:microsoft.com/office/officeart/2005/8/layout/hierarchy4"/>
    <dgm:cxn modelId="{C0FEACAD-1E49-4E7B-8F5A-797EBFE51898}" type="presParOf" srcId="{6B0E6D03-AD83-4B09-ABE8-3C67ECAE6CB7}" destId="{C746CF9A-9891-4F9A-9B04-7BD342742422}" srcOrd="0" destOrd="0" presId="urn:microsoft.com/office/officeart/2005/8/layout/hierarchy4"/>
    <dgm:cxn modelId="{790BFD6F-FCE3-4D78-A970-DC19410E61B2}" type="presParOf" srcId="{6B0E6D03-AD83-4B09-ABE8-3C67ECAE6CB7}" destId="{F361E233-1AA2-4BC6-90F6-66C8171451F5}" srcOrd="1" destOrd="0" presId="urn:microsoft.com/office/officeart/2005/8/layout/hierarchy4"/>
    <dgm:cxn modelId="{60275439-35AF-43EA-82BB-CA5873CF6A1E}" type="presParOf" srcId="{6B0E6D03-AD83-4B09-ABE8-3C67ECAE6CB7}" destId="{5115E0CB-029B-4183-A975-8C4714C50748}" srcOrd="2" destOrd="0" presId="urn:microsoft.com/office/officeart/2005/8/layout/hierarchy4"/>
    <dgm:cxn modelId="{156197D9-F5F9-4083-B151-51E5F4BB4D78}" type="presParOf" srcId="{5115E0CB-029B-4183-A975-8C4714C50748}" destId="{2EF9CA97-5A2D-46DC-80C2-5D6ABBD5DC9C}" srcOrd="0" destOrd="0" presId="urn:microsoft.com/office/officeart/2005/8/layout/hierarchy4"/>
    <dgm:cxn modelId="{4EA2B141-499A-4B58-914B-DBCF91463E17}" type="presParOf" srcId="{2EF9CA97-5A2D-46DC-80C2-5D6ABBD5DC9C}" destId="{F799A6A0-2DF2-444B-907E-6E02174E5386}" srcOrd="0" destOrd="0" presId="urn:microsoft.com/office/officeart/2005/8/layout/hierarchy4"/>
    <dgm:cxn modelId="{6D17686A-256E-4B4E-ABCE-A15A45784B29}" type="presParOf" srcId="{2EF9CA97-5A2D-46DC-80C2-5D6ABBD5DC9C}" destId="{0DBE7630-96AD-41A4-A014-4B1AB4E6B160}" srcOrd="1" destOrd="0" presId="urn:microsoft.com/office/officeart/2005/8/layout/hierarchy4"/>
    <dgm:cxn modelId="{3DD3F968-6A3C-4410-B45E-A3B33DC37899}" type="presParOf" srcId="{5115E0CB-029B-4183-A975-8C4714C50748}" destId="{47518EB4-A486-4090-9077-9502C06DB530}" srcOrd="1" destOrd="0" presId="urn:microsoft.com/office/officeart/2005/8/layout/hierarchy4"/>
    <dgm:cxn modelId="{7E33371A-8858-4611-99D5-543B7DA58E0A}" type="presParOf" srcId="{5115E0CB-029B-4183-A975-8C4714C50748}" destId="{D72D6DAA-6215-4EBA-A0CF-063C75B8CAD0}" srcOrd="2" destOrd="0" presId="urn:microsoft.com/office/officeart/2005/8/layout/hierarchy4"/>
    <dgm:cxn modelId="{54710CB3-16C3-4ACE-999A-FF5F6B15392B}" type="presParOf" srcId="{D72D6DAA-6215-4EBA-A0CF-063C75B8CAD0}" destId="{DC72F5CC-8A08-4512-BDA8-0E09F7623335}" srcOrd="0" destOrd="0" presId="urn:microsoft.com/office/officeart/2005/8/layout/hierarchy4"/>
    <dgm:cxn modelId="{75990BAA-4FFF-4CCB-8CE3-ED1BAFEB5A1B}" type="presParOf" srcId="{D72D6DAA-6215-4EBA-A0CF-063C75B8CAD0}" destId="{7E9DDB2A-E41A-4682-B54E-2526BEB0BF60}" srcOrd="1" destOrd="0" presId="urn:microsoft.com/office/officeart/2005/8/layout/hierarchy4"/>
    <dgm:cxn modelId="{6EE31C5D-4574-4547-8F90-B172401B79BC}" type="presParOf" srcId="{D72D6DAA-6215-4EBA-A0CF-063C75B8CAD0}" destId="{D70AC52B-4F5B-4230-82D6-FEB8BC3A7661}" srcOrd="2" destOrd="0" presId="urn:microsoft.com/office/officeart/2005/8/layout/hierarchy4"/>
    <dgm:cxn modelId="{92C2267D-AA60-41AE-9342-FB0B540EF76C}" type="presParOf" srcId="{D70AC52B-4F5B-4230-82D6-FEB8BC3A7661}" destId="{058FAFA1-5B26-4AFF-A30E-9DBC1E3B93B9}" srcOrd="0" destOrd="0" presId="urn:microsoft.com/office/officeart/2005/8/layout/hierarchy4"/>
    <dgm:cxn modelId="{1497967F-BCE4-4265-AB16-586E10E2B16E}" type="presParOf" srcId="{058FAFA1-5B26-4AFF-A30E-9DBC1E3B93B9}" destId="{EBDAD19A-FD6B-480C-A3C5-035F319FC2D8}" srcOrd="0" destOrd="0" presId="urn:microsoft.com/office/officeart/2005/8/layout/hierarchy4"/>
    <dgm:cxn modelId="{2ECF2B93-D9F4-4DAC-8324-CE06D832D897}" type="presParOf" srcId="{058FAFA1-5B26-4AFF-A30E-9DBC1E3B93B9}" destId="{C350EDBA-F96C-4034-AD47-08D3588A59E3}" srcOrd="1" destOrd="0" presId="urn:microsoft.com/office/officeart/2005/8/layout/hierarchy4"/>
    <dgm:cxn modelId="{36668CA8-247D-45CF-9016-7E0187FC718F}" type="presParOf" srcId="{D70AC52B-4F5B-4230-82D6-FEB8BC3A7661}" destId="{DE736DAF-86A8-4680-89B3-BF1BAF907AB2}" srcOrd="1" destOrd="0" presId="urn:microsoft.com/office/officeart/2005/8/layout/hierarchy4"/>
    <dgm:cxn modelId="{B229141F-DEDF-48B9-B906-08F5D9257E7F}" type="presParOf" srcId="{D70AC52B-4F5B-4230-82D6-FEB8BC3A7661}" destId="{24FA6557-603B-4DBF-9D43-71673EACF1F2}" srcOrd="2" destOrd="0" presId="urn:microsoft.com/office/officeart/2005/8/layout/hierarchy4"/>
    <dgm:cxn modelId="{A872F0AA-66C1-48DA-AC0D-17C3C312D872}" type="presParOf" srcId="{24FA6557-603B-4DBF-9D43-71673EACF1F2}" destId="{80DA5CCE-3C19-4E37-8AB9-FEAA416FA6E6}" srcOrd="0" destOrd="0" presId="urn:microsoft.com/office/officeart/2005/8/layout/hierarchy4"/>
    <dgm:cxn modelId="{61977B8D-18E9-410E-9573-30973B713E0D}" type="presParOf" srcId="{24FA6557-603B-4DBF-9D43-71673EACF1F2}" destId="{8C7325D5-C257-4176-A59F-6E7D9165463D}" srcOrd="1" destOrd="0" presId="urn:microsoft.com/office/officeart/2005/8/layout/hierarchy4"/>
    <dgm:cxn modelId="{150BC83B-C24A-47B4-84E2-2E1B088B8382}" type="presParOf" srcId="{D70AC52B-4F5B-4230-82D6-FEB8BC3A7661}" destId="{292E8D91-E97A-4B4C-A916-75702B548942}" srcOrd="3" destOrd="0" presId="urn:microsoft.com/office/officeart/2005/8/layout/hierarchy4"/>
    <dgm:cxn modelId="{3F4AC7B7-0FD7-48BA-9016-0983F3FCC8BC}" type="presParOf" srcId="{D70AC52B-4F5B-4230-82D6-FEB8BC3A7661}" destId="{95D839CD-F22B-44FE-81C7-301E14890AAF}" srcOrd="4" destOrd="0" presId="urn:microsoft.com/office/officeart/2005/8/layout/hierarchy4"/>
    <dgm:cxn modelId="{96864896-E900-4850-9869-2D399BC4CD33}" type="presParOf" srcId="{95D839CD-F22B-44FE-81C7-301E14890AAF}" destId="{9E4DDF76-C6D7-45C6-B1BD-2B3E2811D6B0}" srcOrd="0" destOrd="0" presId="urn:microsoft.com/office/officeart/2005/8/layout/hierarchy4"/>
    <dgm:cxn modelId="{BE4328DC-6F94-4E62-AB51-064DF28696E6}" type="presParOf" srcId="{95D839CD-F22B-44FE-81C7-301E14890AAF}" destId="{8F35625D-C10A-4DE2-9F5B-E558F6FCE924}" srcOrd="1" destOrd="0" presId="urn:microsoft.com/office/officeart/2005/8/layout/hierarchy4"/>
    <dgm:cxn modelId="{71592DFD-0BCE-4406-9552-3F100DDA64F9}" type="presParOf" srcId="{95D839CD-F22B-44FE-81C7-301E14890AAF}" destId="{80A22CFD-02D5-4992-8AE4-43750BDD3BC5}" srcOrd="2" destOrd="0" presId="urn:microsoft.com/office/officeart/2005/8/layout/hierarchy4"/>
    <dgm:cxn modelId="{9A55BAC1-93C7-449C-BFDF-DA4B8260ED84}" type="presParOf" srcId="{80A22CFD-02D5-4992-8AE4-43750BDD3BC5}" destId="{FC23D744-B480-4033-9938-F82CCDBDBB96}" srcOrd="0" destOrd="0" presId="urn:microsoft.com/office/officeart/2005/8/layout/hierarchy4"/>
    <dgm:cxn modelId="{4A3ADAA9-9386-417C-B74F-484AD807EB12}" type="presParOf" srcId="{FC23D744-B480-4033-9938-F82CCDBDBB96}" destId="{D0D27E9B-F7A8-43E8-96C1-681D09A262FB}" srcOrd="0" destOrd="0" presId="urn:microsoft.com/office/officeart/2005/8/layout/hierarchy4"/>
    <dgm:cxn modelId="{1E998AD7-02AF-4A36-9275-30302806F6E1}" type="presParOf" srcId="{FC23D744-B480-4033-9938-F82CCDBDBB96}" destId="{9894CBC3-B30B-47CE-88A1-5A6456B0D695}" srcOrd="1" destOrd="0" presId="urn:microsoft.com/office/officeart/2005/8/layout/hierarchy4"/>
    <dgm:cxn modelId="{F56077D9-7FC3-4963-AD27-E587ED44DA16}" type="presParOf" srcId="{80A22CFD-02D5-4992-8AE4-43750BDD3BC5}" destId="{A9A036EC-8248-43F7-97D8-865C43FA6421}" srcOrd="1" destOrd="0" presId="urn:microsoft.com/office/officeart/2005/8/layout/hierarchy4"/>
    <dgm:cxn modelId="{1BA05205-0EC0-4143-AE55-698309D0990B}" type="presParOf" srcId="{80A22CFD-02D5-4992-8AE4-43750BDD3BC5}" destId="{D37B6DFD-B2C7-4F13-BCF7-E2A2F476496C}" srcOrd="2" destOrd="0" presId="urn:microsoft.com/office/officeart/2005/8/layout/hierarchy4"/>
    <dgm:cxn modelId="{FA195F1A-80B2-4050-AC32-8EA2EBA1704E}" type="presParOf" srcId="{D37B6DFD-B2C7-4F13-BCF7-E2A2F476496C}" destId="{D9DAE982-0444-4984-9C27-88F726257140}" srcOrd="0" destOrd="0" presId="urn:microsoft.com/office/officeart/2005/8/layout/hierarchy4"/>
    <dgm:cxn modelId="{B56132FB-F023-4CBA-B201-BB380C1954A7}" type="presParOf" srcId="{D37B6DFD-B2C7-4F13-BCF7-E2A2F476496C}" destId="{A0D7248D-74BE-4C2A-9251-7D2FDFAC7994}" srcOrd="1" destOrd="0" presId="urn:microsoft.com/office/officeart/2005/8/layout/hierarchy4"/>
    <dgm:cxn modelId="{7F08A19C-FB0E-475B-B7D4-F03BF7585C6B}" type="presParOf" srcId="{80A22CFD-02D5-4992-8AE4-43750BDD3BC5}" destId="{F57E1D6C-70CD-4C69-9239-7F5FFFFCC1AA}" srcOrd="3" destOrd="0" presId="urn:microsoft.com/office/officeart/2005/8/layout/hierarchy4"/>
    <dgm:cxn modelId="{C4C03A9A-1B27-450B-BB6C-EC1413CA7472}" type="presParOf" srcId="{80A22CFD-02D5-4992-8AE4-43750BDD3BC5}" destId="{DE8D403B-CBB3-4345-8EB8-D9428F4945F2}" srcOrd="4" destOrd="0" presId="urn:microsoft.com/office/officeart/2005/8/layout/hierarchy4"/>
    <dgm:cxn modelId="{B7D63181-F07A-4024-9430-A90DE71B0DB5}" type="presParOf" srcId="{DE8D403B-CBB3-4345-8EB8-D9428F4945F2}" destId="{99800787-7DD0-4B18-9D0D-8E3E9E3B688B}" srcOrd="0" destOrd="0" presId="urn:microsoft.com/office/officeart/2005/8/layout/hierarchy4"/>
    <dgm:cxn modelId="{FBA0A85E-C6BE-4604-9B10-EC4B98A0F8DC}" type="presParOf" srcId="{DE8D403B-CBB3-4345-8EB8-D9428F4945F2}" destId="{460054FE-CC16-4EF5-8E2F-352E3F47377B}" srcOrd="1" destOrd="0" presId="urn:microsoft.com/office/officeart/2005/8/layout/hierarchy4"/>
    <dgm:cxn modelId="{0373A50A-D75A-4396-A267-6AF77F6EB3F0}" type="presParOf" srcId="{80A22CFD-02D5-4992-8AE4-43750BDD3BC5}" destId="{9D91F0A8-1B44-46AB-876D-6A44A4704FA8}" srcOrd="5" destOrd="0" presId="urn:microsoft.com/office/officeart/2005/8/layout/hierarchy4"/>
    <dgm:cxn modelId="{FE6FA58F-DB96-46F4-9DAD-033E385D94B7}" type="presParOf" srcId="{80A22CFD-02D5-4992-8AE4-43750BDD3BC5}" destId="{2F7A33CA-1225-4B92-AB2F-0BB4F4BE53AA}" srcOrd="6" destOrd="0" presId="urn:microsoft.com/office/officeart/2005/8/layout/hierarchy4"/>
    <dgm:cxn modelId="{4CDA5FAD-C77A-4AA3-A7F2-D4878A4A0D75}" type="presParOf" srcId="{2F7A33CA-1225-4B92-AB2F-0BB4F4BE53AA}" destId="{8F4C26F6-179A-4077-9752-700148192476}" srcOrd="0" destOrd="0" presId="urn:microsoft.com/office/officeart/2005/8/layout/hierarchy4"/>
    <dgm:cxn modelId="{FC1B1003-9F25-44C5-B090-714681E9B916}" type="presParOf" srcId="{2F7A33CA-1225-4B92-AB2F-0BB4F4BE53AA}" destId="{56A188C6-EA55-4B8C-BFEE-B882C2F361FD}" srcOrd="1" destOrd="0" presId="urn:microsoft.com/office/officeart/2005/8/layout/hierarchy4"/>
    <dgm:cxn modelId="{180DD1CF-377A-4264-9B0B-C3935B29D372}" type="presParOf" srcId="{80A22CFD-02D5-4992-8AE4-43750BDD3BC5}" destId="{688AB191-2552-4D53-9F2B-08DF11BC51B5}" srcOrd="7" destOrd="0" presId="urn:microsoft.com/office/officeart/2005/8/layout/hierarchy4"/>
    <dgm:cxn modelId="{9780D304-B939-4369-8DB4-AC6C2B5B0DE3}" type="presParOf" srcId="{80A22CFD-02D5-4992-8AE4-43750BDD3BC5}" destId="{D52B2449-FD82-46E8-AE73-8D472D26DD73}" srcOrd="8" destOrd="0" presId="urn:microsoft.com/office/officeart/2005/8/layout/hierarchy4"/>
    <dgm:cxn modelId="{89B792F5-D92F-434B-9787-8112325F2199}" type="presParOf" srcId="{D52B2449-FD82-46E8-AE73-8D472D26DD73}" destId="{3E9E6034-02C2-4D1A-8A30-9411A9C07EFB}" srcOrd="0" destOrd="0" presId="urn:microsoft.com/office/officeart/2005/8/layout/hierarchy4"/>
    <dgm:cxn modelId="{B49E2A86-5461-46C1-82CD-E566897A794E}" type="presParOf" srcId="{D52B2449-FD82-46E8-AE73-8D472D26DD73}" destId="{252AFC7B-FD07-4C09-972B-378C47980F1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589692-C85D-4C2C-B65A-1C9BB2F71416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</dgm:pt>
    <dgm:pt modelId="{F2C558C6-05B3-476A-A4CB-A8B884149E4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Selection GWAS’</a:t>
          </a:r>
          <a:endParaRPr lang="en-US" dirty="0"/>
        </a:p>
      </dgm:t>
    </dgm:pt>
    <dgm:pt modelId="{25A5AEFA-B6AE-488A-8B5D-72F5E3F566BC}" type="parTrans" cxnId="{D907CB17-DC23-4BC8-A587-CC9C440AB886}">
      <dgm:prSet/>
      <dgm:spPr/>
      <dgm:t>
        <a:bodyPr/>
        <a:lstStyle/>
        <a:p>
          <a:endParaRPr lang="en-US"/>
        </a:p>
      </dgm:t>
    </dgm:pt>
    <dgm:pt modelId="{C01B8C49-9466-4DAD-B1CB-F3C4B75E6B03}" type="sibTrans" cxnId="{D907CB17-DC23-4BC8-A587-CC9C440AB886}">
      <dgm:prSet/>
      <dgm:spPr/>
      <dgm:t>
        <a:bodyPr/>
        <a:lstStyle/>
        <a:p>
          <a:endParaRPr lang="en-US"/>
        </a:p>
      </dgm:t>
    </dgm:pt>
    <dgm:pt modelId="{23E4DC9D-53C4-405C-AF04-F0B009A6B2B2}">
      <dgm:prSet phldrT="[Text]"/>
      <dgm:spPr/>
      <dgm:t>
        <a:bodyPr/>
        <a:lstStyle/>
        <a:p>
          <a:r>
            <a:rPr lang="en-US" dirty="0" smtClean="0"/>
            <a:t>Analyses </a:t>
          </a:r>
          <a:r>
            <a:rPr lang="en-US" dirty="0" err="1" smtClean="0"/>
            <a:t>GBSxAE</a:t>
          </a:r>
          <a:endParaRPr lang="en-US" dirty="0"/>
        </a:p>
      </dgm:t>
    </dgm:pt>
    <dgm:pt modelId="{D3E8DE75-AA7A-4DEF-B977-6F85146A6ADC}" type="parTrans" cxnId="{19914DD4-B3D3-4215-94EC-E2BB7F16F187}">
      <dgm:prSet/>
      <dgm:spPr/>
      <dgm:t>
        <a:bodyPr/>
        <a:lstStyle/>
        <a:p>
          <a:endParaRPr lang="en-US"/>
        </a:p>
      </dgm:t>
    </dgm:pt>
    <dgm:pt modelId="{0C7BCAD4-1BCB-4F9F-85D0-FB0407B94E95}" type="sibTrans" cxnId="{19914DD4-B3D3-4215-94EC-E2BB7F16F187}">
      <dgm:prSet/>
      <dgm:spPr/>
      <dgm:t>
        <a:bodyPr/>
        <a:lstStyle/>
        <a:p>
          <a:endParaRPr lang="en-US"/>
        </a:p>
      </dgm:t>
    </dgm:pt>
    <dgm:pt modelId="{0DF6E705-40EC-48E4-A180-7B39EE6CDD67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Validation </a:t>
          </a:r>
          <a:r>
            <a:rPr lang="en-US" dirty="0" err="1" smtClean="0"/>
            <a:t>GBSxTraitX</a:t>
          </a:r>
          <a:endParaRPr lang="en-US" dirty="0"/>
        </a:p>
      </dgm:t>
    </dgm:pt>
    <dgm:pt modelId="{7E7DA20E-0FA6-499D-8ED0-1B42A0411E19}" type="parTrans" cxnId="{BF9C00FE-AF0F-4BBF-A534-4D74CF4E0FC2}">
      <dgm:prSet/>
      <dgm:spPr/>
      <dgm:t>
        <a:bodyPr/>
        <a:lstStyle/>
        <a:p>
          <a:endParaRPr lang="en-US"/>
        </a:p>
      </dgm:t>
    </dgm:pt>
    <dgm:pt modelId="{436D7FB5-DD6F-4633-8EA7-A217DE60734D}" type="sibTrans" cxnId="{BF9C00FE-AF0F-4BBF-A534-4D74CF4E0FC2}">
      <dgm:prSet/>
      <dgm:spPr/>
      <dgm:t>
        <a:bodyPr/>
        <a:lstStyle/>
        <a:p>
          <a:endParaRPr lang="en-US"/>
        </a:p>
      </dgm:t>
    </dgm:pt>
    <dgm:pt modelId="{69977E59-7DCB-4D27-898F-945D1471621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smtClean="0"/>
            <a:t>Check frequencies</a:t>
          </a:r>
          <a:endParaRPr lang="en-US" dirty="0"/>
        </a:p>
      </dgm:t>
    </dgm:pt>
    <dgm:pt modelId="{B5713889-E445-4993-8D93-72C9ADFF658E}" type="parTrans" cxnId="{2AEB611E-CF18-48DE-8852-1F4BD42CE695}">
      <dgm:prSet/>
      <dgm:spPr/>
      <dgm:t>
        <a:bodyPr/>
        <a:lstStyle/>
        <a:p>
          <a:endParaRPr lang="en-US"/>
        </a:p>
      </dgm:t>
    </dgm:pt>
    <dgm:pt modelId="{BBA69FD2-76C3-4FBE-9429-480B65D3E6A6}" type="sibTrans" cxnId="{2AEB611E-CF18-48DE-8852-1F4BD42CE695}">
      <dgm:prSet/>
      <dgm:spPr/>
      <dgm:t>
        <a:bodyPr/>
        <a:lstStyle/>
        <a:p>
          <a:endParaRPr lang="en-US"/>
        </a:p>
      </dgm:t>
    </dgm:pt>
    <dgm:pt modelId="{90279B8A-584D-408C-BF57-0A58F692181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Run GWAS in AE</a:t>
          </a:r>
          <a:endParaRPr lang="en-US" dirty="0">
            <a:solidFill>
              <a:schemeClr val="accent2"/>
            </a:solidFill>
          </a:endParaRPr>
        </a:p>
      </dgm:t>
    </dgm:pt>
    <dgm:pt modelId="{3D337FC0-DDFE-43C9-AFF5-9A622F65E16D}" type="parTrans" cxnId="{FB80DA7B-84BA-4AB7-8BE7-26A482BF87E7}">
      <dgm:prSet/>
      <dgm:spPr/>
      <dgm:t>
        <a:bodyPr/>
        <a:lstStyle/>
        <a:p>
          <a:endParaRPr lang="en-US"/>
        </a:p>
      </dgm:t>
    </dgm:pt>
    <dgm:pt modelId="{23BDEA0A-8B4C-4DE1-B433-7EE8A6F465F7}" type="sibTrans" cxnId="{FB80DA7B-84BA-4AB7-8BE7-26A482BF87E7}">
      <dgm:prSet/>
      <dgm:spPr/>
      <dgm:t>
        <a:bodyPr/>
        <a:lstStyle/>
        <a:p>
          <a:endParaRPr lang="en-US"/>
        </a:p>
      </dgm:t>
    </dgm:pt>
    <dgm:pt modelId="{19D96A6F-2A30-4073-B620-F5C86C841144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effect sizes, compare</a:t>
          </a:r>
          <a:endParaRPr lang="en-US" dirty="0">
            <a:solidFill>
              <a:schemeClr val="accent2"/>
            </a:solidFill>
          </a:endParaRPr>
        </a:p>
      </dgm:t>
    </dgm:pt>
    <dgm:pt modelId="{D9EFC848-9315-44B6-85AC-5D6B7F800CE3}" type="parTrans" cxnId="{22F31DB8-D8DE-4F50-8CC6-DDA574C9A4FC}">
      <dgm:prSet/>
      <dgm:spPr/>
      <dgm:t>
        <a:bodyPr/>
        <a:lstStyle/>
        <a:p>
          <a:endParaRPr lang="en-US"/>
        </a:p>
      </dgm:t>
    </dgm:pt>
    <dgm:pt modelId="{1A6CAF3A-271F-4E0D-A3F1-68713BE74A07}" type="sibTrans" cxnId="{22F31DB8-D8DE-4F50-8CC6-DDA574C9A4FC}">
      <dgm:prSet/>
      <dgm:spPr/>
      <dgm:t>
        <a:bodyPr/>
        <a:lstStyle/>
        <a:p>
          <a:endParaRPr lang="en-US"/>
        </a:p>
      </dgm:t>
    </dgm:pt>
    <dgm:pt modelId="{13A814AD-A566-4B08-8525-167B1CA6322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effect allele frequencies, compare</a:t>
          </a:r>
          <a:endParaRPr lang="en-US" dirty="0">
            <a:solidFill>
              <a:schemeClr val="accent2"/>
            </a:solidFill>
          </a:endParaRPr>
        </a:p>
      </dgm:t>
    </dgm:pt>
    <dgm:pt modelId="{B20DE13B-215C-4616-9A9C-6DB6357DD49D}" type="parTrans" cxnId="{436D5C6B-0C36-42E0-B24C-FE5FB5BB169C}">
      <dgm:prSet/>
      <dgm:spPr/>
      <dgm:t>
        <a:bodyPr/>
        <a:lstStyle/>
        <a:p>
          <a:endParaRPr lang="en-US"/>
        </a:p>
      </dgm:t>
    </dgm:pt>
    <dgm:pt modelId="{05DB6E4D-31DF-4711-A6D3-57BCD602C630}" type="sibTrans" cxnId="{436D5C6B-0C36-42E0-B24C-FE5FB5BB169C}">
      <dgm:prSet/>
      <dgm:spPr/>
      <dgm:t>
        <a:bodyPr/>
        <a:lstStyle/>
        <a:p>
          <a:endParaRPr lang="en-US"/>
        </a:p>
      </dgm:t>
    </dgm:pt>
    <dgm:pt modelId="{4682037D-5EDF-44ED-BD4E-0A0AB3A5D56E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Association GBS with </a:t>
          </a:r>
          <a:r>
            <a:rPr lang="en-US" dirty="0" err="1" smtClean="0">
              <a:solidFill>
                <a:schemeClr val="accent2"/>
              </a:solidFill>
            </a:rPr>
            <a:t>TraitX</a:t>
          </a:r>
          <a:endParaRPr lang="en-US" dirty="0">
            <a:solidFill>
              <a:schemeClr val="accent2"/>
            </a:solidFill>
          </a:endParaRPr>
        </a:p>
      </dgm:t>
    </dgm:pt>
    <dgm:pt modelId="{5C3A7995-7BF9-4239-9039-DE46E3CBBAFA}" type="parTrans" cxnId="{5514C6B1-A80D-41F0-9644-B7B43AC77A8A}">
      <dgm:prSet/>
      <dgm:spPr/>
      <dgm:t>
        <a:bodyPr/>
        <a:lstStyle/>
        <a:p>
          <a:endParaRPr lang="en-US"/>
        </a:p>
      </dgm:t>
    </dgm:pt>
    <dgm:pt modelId="{EB0EE379-20DB-4A84-BDDA-7C53778EF35B}" type="sibTrans" cxnId="{5514C6B1-A80D-41F0-9644-B7B43AC77A8A}">
      <dgm:prSet/>
      <dgm:spPr/>
      <dgm:t>
        <a:bodyPr/>
        <a:lstStyle/>
        <a:p>
          <a:endParaRPr lang="en-US"/>
        </a:p>
      </dgm:t>
    </dgm:pt>
    <dgm:pt modelId="{B4D9643A-4EE9-4490-ABD8-E632E8FB03DA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Plaque phenotypes</a:t>
          </a:r>
          <a:endParaRPr lang="en-US" dirty="0">
            <a:solidFill>
              <a:schemeClr val="accent4"/>
            </a:solidFill>
          </a:endParaRPr>
        </a:p>
      </dgm:t>
    </dgm:pt>
    <dgm:pt modelId="{5B6DBD7C-328A-4AB1-A69F-C47B487745B0}" type="parTrans" cxnId="{91AD8265-A71E-44AE-A74E-7037E34E2C12}">
      <dgm:prSet/>
      <dgm:spPr/>
      <dgm:t>
        <a:bodyPr/>
        <a:lstStyle/>
        <a:p>
          <a:endParaRPr lang="en-US"/>
        </a:p>
      </dgm:t>
    </dgm:pt>
    <dgm:pt modelId="{497B61D0-BEC1-45FF-9605-2C11264A5003}" type="sibTrans" cxnId="{91AD8265-A71E-44AE-A74E-7037E34E2C12}">
      <dgm:prSet/>
      <dgm:spPr/>
      <dgm:t>
        <a:bodyPr/>
        <a:lstStyle/>
        <a:p>
          <a:endParaRPr lang="en-US"/>
        </a:p>
      </dgm:t>
    </dgm:pt>
    <dgm:pt modelId="{655C2FBC-C73D-4932-9135-C63D6F7A96E5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Symptoms prior to surgery</a:t>
          </a:r>
          <a:endParaRPr lang="en-US" dirty="0">
            <a:solidFill>
              <a:schemeClr val="accent4"/>
            </a:solidFill>
          </a:endParaRPr>
        </a:p>
      </dgm:t>
    </dgm:pt>
    <dgm:pt modelId="{7C9D2614-889D-446C-B45F-476FE8D19387}" type="parTrans" cxnId="{927456B5-292D-4EC0-AF52-6D74A6E21B81}">
      <dgm:prSet/>
      <dgm:spPr/>
      <dgm:t>
        <a:bodyPr/>
        <a:lstStyle/>
        <a:p>
          <a:endParaRPr lang="en-US"/>
        </a:p>
      </dgm:t>
    </dgm:pt>
    <dgm:pt modelId="{52150716-33F2-4747-8644-C55A6C8E501B}" type="sibTrans" cxnId="{927456B5-292D-4EC0-AF52-6D74A6E21B81}">
      <dgm:prSet/>
      <dgm:spPr/>
      <dgm:t>
        <a:bodyPr/>
        <a:lstStyle/>
        <a:p>
          <a:endParaRPr lang="en-US"/>
        </a:p>
      </dgm:t>
    </dgm:pt>
    <dgm:pt modelId="{FF1BC318-EF8E-46A1-A9F6-189DDCFEBE1E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Secondary outcome (survival analysis)</a:t>
          </a:r>
          <a:endParaRPr lang="en-US" dirty="0">
            <a:solidFill>
              <a:schemeClr val="accent4"/>
            </a:solidFill>
          </a:endParaRPr>
        </a:p>
      </dgm:t>
    </dgm:pt>
    <dgm:pt modelId="{37FDF62C-06E0-4E2B-971E-95E5156878E5}" type="parTrans" cxnId="{B04E4A0F-A0B9-49F9-9841-52BC5F833764}">
      <dgm:prSet/>
      <dgm:spPr/>
      <dgm:t>
        <a:bodyPr/>
        <a:lstStyle/>
        <a:p>
          <a:endParaRPr lang="en-US"/>
        </a:p>
      </dgm:t>
    </dgm:pt>
    <dgm:pt modelId="{26A1EF5B-A541-4F45-B93C-1A45F7648B94}" type="sibTrans" cxnId="{B04E4A0F-A0B9-49F9-9841-52BC5F833764}">
      <dgm:prSet/>
      <dgm:spPr/>
      <dgm:t>
        <a:bodyPr/>
        <a:lstStyle/>
        <a:p>
          <a:endParaRPr lang="en-US"/>
        </a:p>
      </dgm:t>
    </dgm:pt>
    <dgm:pt modelId="{663676D9-3AE8-47E8-B2A1-92943676FC01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Plaque protein expression</a:t>
          </a:r>
          <a:endParaRPr lang="en-US" dirty="0">
            <a:solidFill>
              <a:schemeClr val="accent4"/>
            </a:solidFill>
          </a:endParaRPr>
        </a:p>
      </dgm:t>
    </dgm:pt>
    <dgm:pt modelId="{D5833E14-BC9A-41D9-9ED2-1A3418846A9D}" type="parTrans" cxnId="{87208F85-A84D-4970-879E-B8FCA2D80B91}">
      <dgm:prSet/>
      <dgm:spPr/>
      <dgm:t>
        <a:bodyPr/>
        <a:lstStyle/>
        <a:p>
          <a:endParaRPr lang="en-US"/>
        </a:p>
      </dgm:t>
    </dgm:pt>
    <dgm:pt modelId="{4422B0AB-18A1-46B5-98FC-AC52F72E8785}" type="sibTrans" cxnId="{87208F85-A84D-4970-879E-B8FCA2D80B91}">
      <dgm:prSet/>
      <dgm:spPr/>
      <dgm:t>
        <a:bodyPr/>
        <a:lstStyle/>
        <a:p>
          <a:endParaRPr lang="en-US"/>
        </a:p>
      </dgm:t>
    </dgm:pt>
    <dgm:pt modelId="{03E7D434-1D34-4701-B068-EEBDDCA13803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Other relevant (clinical) feature?</a:t>
          </a:r>
          <a:endParaRPr lang="en-US" dirty="0">
            <a:solidFill>
              <a:schemeClr val="accent4"/>
            </a:solidFill>
          </a:endParaRPr>
        </a:p>
      </dgm:t>
    </dgm:pt>
    <dgm:pt modelId="{D302A6BE-2F42-4D70-8458-8E83921A9463}" type="parTrans" cxnId="{E430BF1A-7BB8-49BA-96A5-E66A674D1A9E}">
      <dgm:prSet/>
      <dgm:spPr/>
      <dgm:t>
        <a:bodyPr/>
        <a:lstStyle/>
        <a:p>
          <a:endParaRPr lang="en-US"/>
        </a:p>
      </dgm:t>
    </dgm:pt>
    <dgm:pt modelId="{064E0966-F076-4E31-9A2D-5AF60AB2C977}" type="sibTrans" cxnId="{E430BF1A-7BB8-49BA-96A5-E66A674D1A9E}">
      <dgm:prSet/>
      <dgm:spPr/>
      <dgm:t>
        <a:bodyPr/>
        <a:lstStyle/>
        <a:p>
          <a:endParaRPr lang="en-US"/>
        </a:p>
      </dgm:t>
    </dgm:pt>
    <dgm:pt modelId="{FA3A217A-F9B0-4037-8FC2-881B4E53751E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Multiply </a:t>
          </a:r>
          <a:r>
            <a:rPr lang="en-US" b="1" dirty="0" smtClean="0"/>
            <a:t>effect size </a:t>
          </a:r>
          <a:r>
            <a:rPr lang="en-US" dirty="0" smtClean="0"/>
            <a:t>(</a:t>
          </a:r>
          <a:r>
            <a:rPr lang="en-US" i="1" dirty="0" smtClean="0"/>
            <a:t>weighted</a:t>
          </a:r>
          <a:r>
            <a:rPr lang="en-US" dirty="0" smtClean="0"/>
            <a:t>) with </a:t>
          </a:r>
          <a:r>
            <a:rPr lang="en-US" b="1" dirty="0" smtClean="0"/>
            <a:t>allele count</a:t>
          </a:r>
          <a:r>
            <a:rPr lang="en-US" dirty="0" smtClean="0"/>
            <a:t> (</a:t>
          </a:r>
          <a:r>
            <a:rPr lang="en-US" i="1" dirty="0" smtClean="0"/>
            <a:t>dosage</a:t>
          </a:r>
          <a:r>
            <a:rPr lang="en-US" dirty="0" smtClean="0"/>
            <a:t>) = </a:t>
          </a:r>
          <a:r>
            <a:rPr lang="en-US" i="1" dirty="0" smtClean="0"/>
            <a:t>per</a:t>
          </a:r>
          <a:r>
            <a:rPr lang="en-US" dirty="0" smtClean="0"/>
            <a:t> </a:t>
          </a:r>
          <a:r>
            <a:rPr lang="en-US" i="1" dirty="0" smtClean="0"/>
            <a:t>individual</a:t>
          </a:r>
          <a:r>
            <a:rPr lang="en-US" dirty="0" smtClean="0"/>
            <a:t> </a:t>
          </a:r>
          <a:r>
            <a:rPr lang="en-US" i="1" dirty="0" smtClean="0"/>
            <a:t>weighted</a:t>
          </a:r>
          <a:r>
            <a:rPr lang="en-US" dirty="0" smtClean="0"/>
            <a:t> </a:t>
          </a:r>
          <a:r>
            <a:rPr lang="en-US" b="1" dirty="0" smtClean="0"/>
            <a:t>genetic burden score </a:t>
          </a:r>
          <a:r>
            <a:rPr lang="en-US" dirty="0" smtClean="0"/>
            <a:t>(GBS)</a:t>
          </a:r>
          <a:endParaRPr lang="en-US" dirty="0"/>
        </a:p>
      </dgm:t>
    </dgm:pt>
    <dgm:pt modelId="{AE78873E-7F61-4186-9899-261D64B1B2FA}" type="sibTrans" cxnId="{AB51A250-6CB5-463F-83F8-AD6E32F4996B}">
      <dgm:prSet/>
      <dgm:spPr/>
      <dgm:t>
        <a:bodyPr/>
        <a:lstStyle/>
        <a:p>
          <a:endParaRPr lang="en-US"/>
        </a:p>
      </dgm:t>
    </dgm:pt>
    <dgm:pt modelId="{904C0F8E-C715-4FE4-8257-A01B4CD088FA}" type="parTrans" cxnId="{AB51A250-6CB5-463F-83F8-AD6E32F4996B}">
      <dgm:prSet/>
      <dgm:spPr/>
      <dgm:t>
        <a:bodyPr/>
        <a:lstStyle/>
        <a:p>
          <a:endParaRPr lang="en-US"/>
        </a:p>
      </dgm:t>
    </dgm:pt>
    <dgm:pt modelId="{7E46289A-3FE2-4A9F-AE24-42D78F5AB06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Construction GBS</a:t>
          </a:r>
          <a:endParaRPr lang="en-US" dirty="0"/>
        </a:p>
      </dgm:t>
    </dgm:pt>
    <dgm:pt modelId="{363772B8-39BC-47C6-B5F5-CA3A067BE67D}" type="parTrans" cxnId="{D9356824-2D01-48CD-A79D-42ACF6DBDFDD}">
      <dgm:prSet/>
      <dgm:spPr/>
      <dgm:t>
        <a:bodyPr/>
        <a:lstStyle/>
        <a:p>
          <a:endParaRPr lang="en-US"/>
        </a:p>
      </dgm:t>
    </dgm:pt>
    <dgm:pt modelId="{41E8B9B2-826A-4024-9068-DD216C541D39}" type="sibTrans" cxnId="{D9356824-2D01-48CD-A79D-42ACF6DBDFDD}">
      <dgm:prSet/>
      <dgm:spPr/>
      <dgm:t>
        <a:bodyPr/>
        <a:lstStyle/>
        <a:p>
          <a:endParaRPr lang="en-US"/>
        </a:p>
      </dgm:t>
    </dgm:pt>
    <dgm:pt modelId="{A63DEB95-9773-4441-A0CA-192B34C0C94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European descent</a:t>
          </a:r>
          <a:endParaRPr lang="en-US" dirty="0"/>
        </a:p>
      </dgm:t>
    </dgm:pt>
    <dgm:pt modelId="{CDA3B21C-1CC5-42C6-94CB-18D278A99AB9}" type="parTrans" cxnId="{E6C07496-4731-462D-A265-79D13A902B23}">
      <dgm:prSet/>
      <dgm:spPr/>
      <dgm:t>
        <a:bodyPr/>
        <a:lstStyle/>
        <a:p>
          <a:endParaRPr lang="en-US"/>
        </a:p>
      </dgm:t>
    </dgm:pt>
    <dgm:pt modelId="{67A1009E-6456-41B2-A7D0-913AF35B11AE}" type="sibTrans" cxnId="{E6C07496-4731-462D-A265-79D13A902B23}">
      <dgm:prSet/>
      <dgm:spPr/>
      <dgm:t>
        <a:bodyPr/>
        <a:lstStyle/>
        <a:p>
          <a:endParaRPr lang="en-US"/>
        </a:p>
      </dgm:t>
    </dgm:pt>
    <dgm:pt modelId="{BA8156DB-3515-4D25-85CF-B5AD0DC173D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Genome–wide significance</a:t>
          </a:r>
          <a:endParaRPr lang="en-US" dirty="0"/>
        </a:p>
      </dgm:t>
    </dgm:pt>
    <dgm:pt modelId="{6EBDCAA7-1A8E-42D3-B4E5-01ED5D3DBACC}" type="parTrans" cxnId="{F1C38EEB-1EE4-41BE-A156-3921FAAC1A14}">
      <dgm:prSet/>
      <dgm:spPr/>
      <dgm:t>
        <a:bodyPr/>
        <a:lstStyle/>
        <a:p>
          <a:endParaRPr lang="en-US"/>
        </a:p>
      </dgm:t>
    </dgm:pt>
    <dgm:pt modelId="{5E63ADEE-6B3E-4D32-ADC8-AE8B363BDA6E}" type="sibTrans" cxnId="{F1C38EEB-1EE4-41BE-A156-3921FAAC1A14}">
      <dgm:prSet/>
      <dgm:spPr/>
      <dgm:t>
        <a:bodyPr/>
        <a:lstStyle/>
        <a:p>
          <a:endParaRPr lang="en-US"/>
        </a:p>
      </dgm:t>
    </dgm:pt>
    <dgm:pt modelId="{921AC1DD-621F-4559-B812-044889CCBAB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Meta–analysis</a:t>
          </a:r>
          <a:endParaRPr lang="en-US" dirty="0"/>
        </a:p>
      </dgm:t>
    </dgm:pt>
    <dgm:pt modelId="{E1341B31-81F7-43DA-A18A-86853D0A90B9}" type="parTrans" cxnId="{4BCD28BC-FE39-4309-9323-E1FF5C5DA90A}">
      <dgm:prSet/>
      <dgm:spPr/>
      <dgm:t>
        <a:bodyPr/>
        <a:lstStyle/>
        <a:p>
          <a:endParaRPr lang="en-US"/>
        </a:p>
      </dgm:t>
    </dgm:pt>
    <dgm:pt modelId="{52032C8E-9E0A-4B2A-87E8-A6E3D25F77EA}" type="sibTrans" cxnId="{4BCD28BC-FE39-4309-9323-E1FF5C5DA90A}">
      <dgm:prSet/>
      <dgm:spPr/>
      <dgm:t>
        <a:bodyPr/>
        <a:lstStyle/>
        <a:p>
          <a:endParaRPr lang="en-US"/>
        </a:p>
      </dgm:t>
    </dgm:pt>
    <dgm:pt modelId="{CFBB9810-8EB2-48F4-81F8-F9DAFA945D79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lambda in AE</a:t>
          </a:r>
          <a:endParaRPr lang="en-US" dirty="0">
            <a:solidFill>
              <a:schemeClr val="accent2"/>
            </a:solidFill>
          </a:endParaRPr>
        </a:p>
      </dgm:t>
    </dgm:pt>
    <dgm:pt modelId="{B014337E-A96F-4620-8DF1-0DF77066CFA1}" type="parTrans" cxnId="{0B63814A-1B10-49FE-8B3B-2F106CC1CA7D}">
      <dgm:prSet/>
      <dgm:spPr/>
      <dgm:t>
        <a:bodyPr/>
        <a:lstStyle/>
        <a:p>
          <a:endParaRPr lang="en-US"/>
        </a:p>
      </dgm:t>
    </dgm:pt>
    <dgm:pt modelId="{3ABB5CD9-0A70-442C-A4BB-3CA8D6A717C1}" type="sibTrans" cxnId="{0B63814A-1B10-49FE-8B3B-2F106CC1CA7D}">
      <dgm:prSet/>
      <dgm:spPr/>
      <dgm:t>
        <a:bodyPr/>
        <a:lstStyle/>
        <a:p>
          <a:endParaRPr lang="en-US"/>
        </a:p>
      </dgm:t>
    </dgm:pt>
    <dgm:pt modelId="{1A33468E-F027-4854-B648-8F6DF16DC2ED}" type="pres">
      <dgm:prSet presAssocID="{AF589692-C85D-4C2C-B65A-1C9BB2F71416}" presName="linearFlow" presStyleCnt="0">
        <dgm:presLayoutVars>
          <dgm:dir/>
          <dgm:animLvl val="lvl"/>
          <dgm:resizeHandles val="exact"/>
        </dgm:presLayoutVars>
      </dgm:prSet>
      <dgm:spPr/>
    </dgm:pt>
    <dgm:pt modelId="{73679465-756B-4F0E-8E95-1C67041B513F}" type="pres">
      <dgm:prSet presAssocID="{F2C558C6-05B3-476A-A4CB-A8B884149E4F}" presName="composite" presStyleCnt="0"/>
      <dgm:spPr/>
    </dgm:pt>
    <dgm:pt modelId="{C15924BB-B946-45F4-895E-58A673CA9345}" type="pres">
      <dgm:prSet presAssocID="{F2C558C6-05B3-476A-A4CB-A8B884149E4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D739-E369-4BA6-98FD-B3FB5C0190AE}" type="pres">
      <dgm:prSet presAssocID="{F2C558C6-05B3-476A-A4CB-A8B884149E4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80036-3D81-4096-9A01-3E8BD0514D0D}" type="pres">
      <dgm:prSet presAssocID="{C01B8C49-9466-4DAD-B1CB-F3C4B75E6B03}" presName="sp" presStyleCnt="0"/>
      <dgm:spPr/>
    </dgm:pt>
    <dgm:pt modelId="{163C3C13-9389-4775-A8AE-149F6B7A5EF3}" type="pres">
      <dgm:prSet presAssocID="{7E46289A-3FE2-4A9F-AE24-42D78F5AB06C}" presName="composite" presStyleCnt="0"/>
      <dgm:spPr/>
    </dgm:pt>
    <dgm:pt modelId="{2C776129-B007-48F9-A2F9-28BE5D0CD238}" type="pres">
      <dgm:prSet presAssocID="{7E46289A-3FE2-4A9F-AE24-42D78F5AB06C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1B05-F225-473C-A51F-53213540E1DE}" type="pres">
      <dgm:prSet presAssocID="{7E46289A-3FE2-4A9F-AE24-42D78F5AB06C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6F6F1-F0F7-40D3-901A-EC91BD6BDA4F}" type="pres">
      <dgm:prSet presAssocID="{41E8B9B2-826A-4024-9068-DD216C541D39}" presName="sp" presStyleCnt="0"/>
      <dgm:spPr/>
    </dgm:pt>
    <dgm:pt modelId="{A627D2B7-DDDA-4D17-B224-7E9F7E047C4D}" type="pres">
      <dgm:prSet presAssocID="{0DF6E705-40EC-48E4-A180-7B39EE6CDD67}" presName="composite" presStyleCnt="0"/>
      <dgm:spPr/>
    </dgm:pt>
    <dgm:pt modelId="{553CDBED-81E8-43C8-A527-EC1E01FACC9C}" type="pres">
      <dgm:prSet presAssocID="{0DF6E705-40EC-48E4-A180-7B39EE6CDD67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B4C87-7E00-4ADB-A790-84B1BC3F009C}" type="pres">
      <dgm:prSet presAssocID="{0DF6E705-40EC-48E4-A180-7B39EE6CDD67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EA354-A608-4628-A565-AE809EC9D550}" type="pres">
      <dgm:prSet presAssocID="{436D7FB5-DD6F-4633-8EA7-A217DE60734D}" presName="sp" presStyleCnt="0"/>
      <dgm:spPr/>
    </dgm:pt>
    <dgm:pt modelId="{94A7AB70-A37D-420A-BE3E-04CEFEA64F43}" type="pres">
      <dgm:prSet presAssocID="{23E4DC9D-53C4-405C-AF04-F0B009A6B2B2}" presName="composite" presStyleCnt="0"/>
      <dgm:spPr/>
    </dgm:pt>
    <dgm:pt modelId="{547AA6AC-2D9E-4200-B11E-3032C0504D9D}" type="pres">
      <dgm:prSet presAssocID="{23E4DC9D-53C4-405C-AF04-F0B009A6B2B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4B134-7117-4599-AD74-CAE09B535FBC}" type="pres">
      <dgm:prSet presAssocID="{23E4DC9D-53C4-405C-AF04-F0B009A6B2B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65CD43-FA8B-4A9A-B886-71B1B9C537F3}" type="presOf" srcId="{19D96A6F-2A30-4073-B620-F5C86C841144}" destId="{C8DB4C87-7E00-4ADB-A790-84B1BC3F009C}" srcOrd="0" destOrd="2" presId="urn:microsoft.com/office/officeart/2005/8/layout/chevron2"/>
    <dgm:cxn modelId="{D9356824-2D01-48CD-A79D-42ACF6DBDFDD}" srcId="{AF589692-C85D-4C2C-B65A-1C9BB2F71416}" destId="{7E46289A-3FE2-4A9F-AE24-42D78F5AB06C}" srcOrd="1" destOrd="0" parTransId="{363772B8-39BC-47C6-B5F5-CA3A067BE67D}" sibTransId="{41E8B9B2-826A-4024-9068-DD216C541D39}"/>
    <dgm:cxn modelId="{D676C65C-9AF9-4085-9AA9-8BF7C6280373}" type="presOf" srcId="{AF589692-C85D-4C2C-B65A-1C9BB2F71416}" destId="{1A33468E-F027-4854-B648-8F6DF16DC2ED}" srcOrd="0" destOrd="0" presId="urn:microsoft.com/office/officeart/2005/8/layout/chevron2"/>
    <dgm:cxn modelId="{6D088433-DDA8-49CB-9737-1E7AD5F6C9A3}" type="presOf" srcId="{655C2FBC-C73D-4932-9135-C63D6F7A96E5}" destId="{CEC4B134-7117-4599-AD74-CAE09B535FBC}" srcOrd="0" destOrd="2" presId="urn:microsoft.com/office/officeart/2005/8/layout/chevron2"/>
    <dgm:cxn modelId="{4CCA8EAF-CECC-4F45-924F-EB38B0131B2D}" type="presOf" srcId="{4682037D-5EDF-44ED-BD4E-0A0AB3A5D56E}" destId="{C8DB4C87-7E00-4ADB-A790-84B1BC3F009C}" srcOrd="0" destOrd="4" presId="urn:microsoft.com/office/officeart/2005/8/layout/chevron2"/>
    <dgm:cxn modelId="{B04E4A0F-A0B9-49F9-9841-52BC5F833764}" srcId="{23E4DC9D-53C4-405C-AF04-F0B009A6B2B2}" destId="{FF1BC318-EF8E-46A1-A9F6-189DDCFEBE1E}" srcOrd="3" destOrd="0" parTransId="{37FDF62C-06E0-4E2B-971E-95E5156878E5}" sibTransId="{26A1EF5B-A541-4F45-B93C-1A45F7648B94}"/>
    <dgm:cxn modelId="{477CB24B-14B9-42D7-9A24-D3B00D27DD5E}" type="presOf" srcId="{23E4DC9D-53C4-405C-AF04-F0B009A6B2B2}" destId="{547AA6AC-2D9E-4200-B11E-3032C0504D9D}" srcOrd="0" destOrd="0" presId="urn:microsoft.com/office/officeart/2005/8/layout/chevron2"/>
    <dgm:cxn modelId="{87208F85-A84D-4970-879E-B8FCA2D80B91}" srcId="{23E4DC9D-53C4-405C-AF04-F0B009A6B2B2}" destId="{663676D9-3AE8-47E8-B2A1-92943676FC01}" srcOrd="1" destOrd="0" parTransId="{D5833E14-BC9A-41D9-9ED2-1A3418846A9D}" sibTransId="{4422B0AB-18A1-46B5-98FC-AC52F72E8785}"/>
    <dgm:cxn modelId="{6A98E8BB-051A-4234-9127-AEABBDC4B29C}" type="presOf" srcId="{B4D9643A-4EE9-4490-ABD8-E632E8FB03DA}" destId="{CEC4B134-7117-4599-AD74-CAE09B535FBC}" srcOrd="0" destOrd="0" presId="urn:microsoft.com/office/officeart/2005/8/layout/chevron2"/>
    <dgm:cxn modelId="{19914DD4-B3D3-4215-94EC-E2BB7F16F187}" srcId="{AF589692-C85D-4C2C-B65A-1C9BB2F71416}" destId="{23E4DC9D-53C4-405C-AF04-F0B009A6B2B2}" srcOrd="3" destOrd="0" parTransId="{D3E8DE75-AA7A-4DEF-B977-6F85146A6ADC}" sibTransId="{0C7BCAD4-1BCB-4F9F-85D0-FB0407B94E95}"/>
    <dgm:cxn modelId="{22F31DB8-D8DE-4F50-8CC6-DDA574C9A4FC}" srcId="{90279B8A-584D-408C-BF57-0A58F6921818}" destId="{19D96A6F-2A30-4073-B620-F5C86C841144}" srcOrd="1" destOrd="0" parTransId="{D9EFC848-9315-44B6-85AC-5D6B7F800CE3}" sibTransId="{1A6CAF3A-271F-4E0D-A3F1-68713BE74A07}"/>
    <dgm:cxn modelId="{BF9C00FE-AF0F-4BBF-A534-4D74CF4E0FC2}" srcId="{AF589692-C85D-4C2C-B65A-1C9BB2F71416}" destId="{0DF6E705-40EC-48E4-A180-7B39EE6CDD67}" srcOrd="2" destOrd="0" parTransId="{7E7DA20E-0FA6-499D-8ED0-1B42A0411E19}" sibTransId="{436D7FB5-DD6F-4633-8EA7-A217DE60734D}"/>
    <dgm:cxn modelId="{F6D75107-0575-49F5-8556-14DB1B45EF05}" type="presOf" srcId="{F2C558C6-05B3-476A-A4CB-A8B884149E4F}" destId="{C15924BB-B946-45F4-895E-58A673CA9345}" srcOrd="0" destOrd="0" presId="urn:microsoft.com/office/officeart/2005/8/layout/chevron2"/>
    <dgm:cxn modelId="{3AE8B401-11C2-4F53-9290-15906F81F025}" type="presOf" srcId="{03E7D434-1D34-4701-B068-EEBDDCA13803}" destId="{CEC4B134-7117-4599-AD74-CAE09B535FBC}" srcOrd="0" destOrd="4" presId="urn:microsoft.com/office/officeart/2005/8/layout/chevron2"/>
    <dgm:cxn modelId="{FB80DA7B-84BA-4AB7-8BE7-26A482BF87E7}" srcId="{0DF6E705-40EC-48E4-A180-7B39EE6CDD67}" destId="{90279B8A-584D-408C-BF57-0A58F6921818}" srcOrd="0" destOrd="0" parTransId="{3D337FC0-DDFE-43C9-AFF5-9A622F65E16D}" sibTransId="{23BDEA0A-8B4C-4DE1-B433-7EE8A6F465F7}"/>
    <dgm:cxn modelId="{7861F64F-0D56-469D-AA2B-1C5D93A98ACE}" type="presOf" srcId="{BA8156DB-3515-4D25-85CF-B5AD0DC173D4}" destId="{050AD739-E369-4BA6-98FD-B3FB5C0190AE}" srcOrd="0" destOrd="1" presId="urn:microsoft.com/office/officeart/2005/8/layout/chevron2"/>
    <dgm:cxn modelId="{539C7001-97E4-4377-9B65-920F1A622FEA}" type="presOf" srcId="{13A814AD-A566-4B08-8525-167B1CA6322D}" destId="{C8DB4C87-7E00-4ADB-A790-84B1BC3F009C}" srcOrd="0" destOrd="3" presId="urn:microsoft.com/office/officeart/2005/8/layout/chevron2"/>
    <dgm:cxn modelId="{0BF59577-A139-460D-A583-067D14FEEF73}" type="presOf" srcId="{CFBB9810-8EB2-48F4-81F8-F9DAFA945D79}" destId="{C8DB4C87-7E00-4ADB-A790-84B1BC3F009C}" srcOrd="0" destOrd="1" presId="urn:microsoft.com/office/officeart/2005/8/layout/chevron2"/>
    <dgm:cxn modelId="{3EA1A0D1-81E4-4024-8332-0FFDB2E35CA3}" type="presOf" srcId="{921AC1DD-621F-4559-B812-044889CCBAB1}" destId="{050AD739-E369-4BA6-98FD-B3FB5C0190AE}" srcOrd="0" destOrd="2" presId="urn:microsoft.com/office/officeart/2005/8/layout/chevron2"/>
    <dgm:cxn modelId="{E430BF1A-7BB8-49BA-96A5-E66A674D1A9E}" srcId="{23E4DC9D-53C4-405C-AF04-F0B009A6B2B2}" destId="{03E7D434-1D34-4701-B068-EEBDDCA13803}" srcOrd="4" destOrd="0" parTransId="{D302A6BE-2F42-4D70-8458-8E83921A9463}" sibTransId="{064E0966-F076-4E31-9A2D-5AF60AB2C977}"/>
    <dgm:cxn modelId="{0B63814A-1B10-49FE-8B3B-2F106CC1CA7D}" srcId="{90279B8A-584D-408C-BF57-0A58F6921818}" destId="{CFBB9810-8EB2-48F4-81F8-F9DAFA945D79}" srcOrd="0" destOrd="0" parTransId="{B014337E-A96F-4620-8DF1-0DF77066CFA1}" sibTransId="{3ABB5CD9-0A70-442C-A4BB-3CA8D6A717C1}"/>
    <dgm:cxn modelId="{AB51A250-6CB5-463F-83F8-AD6E32F4996B}" srcId="{7E46289A-3FE2-4A9F-AE24-42D78F5AB06C}" destId="{FA3A217A-F9B0-4037-8FC2-881B4E53751E}" srcOrd="1" destOrd="0" parTransId="{904C0F8E-C715-4FE4-8257-A01B4CD088FA}" sibTransId="{AE78873E-7F61-4186-9899-261D64B1B2FA}"/>
    <dgm:cxn modelId="{E6C07496-4731-462D-A265-79D13A902B23}" srcId="{F2C558C6-05B3-476A-A4CB-A8B884149E4F}" destId="{A63DEB95-9773-4441-A0CA-192B34C0C941}" srcOrd="0" destOrd="0" parTransId="{CDA3B21C-1CC5-42C6-94CB-18D278A99AB9}" sibTransId="{67A1009E-6456-41B2-A7D0-913AF35B11AE}"/>
    <dgm:cxn modelId="{B1934961-C29F-4CFB-B954-0B88325B687F}" type="presOf" srcId="{0DF6E705-40EC-48E4-A180-7B39EE6CDD67}" destId="{553CDBED-81E8-43C8-A527-EC1E01FACC9C}" srcOrd="0" destOrd="0" presId="urn:microsoft.com/office/officeart/2005/8/layout/chevron2"/>
    <dgm:cxn modelId="{2AEB611E-CF18-48DE-8852-1F4BD42CE695}" srcId="{7E46289A-3FE2-4A9F-AE24-42D78F5AB06C}" destId="{69977E59-7DCB-4D27-898F-945D14716218}" srcOrd="0" destOrd="0" parTransId="{B5713889-E445-4993-8D93-72C9ADFF658E}" sibTransId="{BBA69FD2-76C3-4FBE-9429-480B65D3E6A6}"/>
    <dgm:cxn modelId="{F1C38EEB-1EE4-41BE-A156-3921FAAC1A14}" srcId="{F2C558C6-05B3-476A-A4CB-A8B884149E4F}" destId="{BA8156DB-3515-4D25-85CF-B5AD0DC173D4}" srcOrd="1" destOrd="0" parTransId="{6EBDCAA7-1A8E-42D3-B4E5-01ED5D3DBACC}" sibTransId="{5E63ADEE-6B3E-4D32-ADC8-AE8B363BDA6E}"/>
    <dgm:cxn modelId="{2DFF17D3-A97D-42F1-84DC-E6881AD30C99}" type="presOf" srcId="{69977E59-7DCB-4D27-898F-945D14716218}" destId="{10E61B05-F225-473C-A51F-53213540E1DE}" srcOrd="0" destOrd="0" presId="urn:microsoft.com/office/officeart/2005/8/layout/chevron2"/>
    <dgm:cxn modelId="{00D8EA75-6372-4A7F-836E-2530866D3E9E}" type="presOf" srcId="{A63DEB95-9773-4441-A0CA-192B34C0C941}" destId="{050AD739-E369-4BA6-98FD-B3FB5C0190AE}" srcOrd="0" destOrd="0" presId="urn:microsoft.com/office/officeart/2005/8/layout/chevron2"/>
    <dgm:cxn modelId="{15E3189E-62B7-4927-9694-31110972371D}" type="presOf" srcId="{663676D9-3AE8-47E8-B2A1-92943676FC01}" destId="{CEC4B134-7117-4599-AD74-CAE09B535FBC}" srcOrd="0" destOrd="1" presId="urn:microsoft.com/office/officeart/2005/8/layout/chevron2"/>
    <dgm:cxn modelId="{A0CEBA23-8C69-4825-9C21-A2197F83C4C1}" type="presOf" srcId="{7E46289A-3FE2-4A9F-AE24-42D78F5AB06C}" destId="{2C776129-B007-48F9-A2F9-28BE5D0CD238}" srcOrd="0" destOrd="0" presId="urn:microsoft.com/office/officeart/2005/8/layout/chevron2"/>
    <dgm:cxn modelId="{436D5C6B-0C36-42E0-B24C-FE5FB5BB169C}" srcId="{90279B8A-584D-408C-BF57-0A58F6921818}" destId="{13A814AD-A566-4B08-8525-167B1CA6322D}" srcOrd="2" destOrd="0" parTransId="{B20DE13B-215C-4616-9A9C-6DB6357DD49D}" sibTransId="{05DB6E4D-31DF-4711-A6D3-57BCD602C630}"/>
    <dgm:cxn modelId="{88F53478-D3FC-49C5-8EB4-414DEEA635C0}" type="presOf" srcId="{FA3A217A-F9B0-4037-8FC2-881B4E53751E}" destId="{10E61B05-F225-473C-A51F-53213540E1DE}" srcOrd="0" destOrd="1" presId="urn:microsoft.com/office/officeart/2005/8/layout/chevron2"/>
    <dgm:cxn modelId="{5514C6B1-A80D-41F0-9644-B7B43AC77A8A}" srcId="{0DF6E705-40EC-48E4-A180-7B39EE6CDD67}" destId="{4682037D-5EDF-44ED-BD4E-0A0AB3A5D56E}" srcOrd="1" destOrd="0" parTransId="{5C3A7995-7BF9-4239-9039-DE46E3CBBAFA}" sibTransId="{EB0EE379-20DB-4A84-BDDA-7C53778EF35B}"/>
    <dgm:cxn modelId="{4BCD28BC-FE39-4309-9323-E1FF5C5DA90A}" srcId="{F2C558C6-05B3-476A-A4CB-A8B884149E4F}" destId="{921AC1DD-621F-4559-B812-044889CCBAB1}" srcOrd="2" destOrd="0" parTransId="{E1341B31-81F7-43DA-A18A-86853D0A90B9}" sibTransId="{52032C8E-9E0A-4B2A-87E8-A6E3D25F77EA}"/>
    <dgm:cxn modelId="{927456B5-292D-4EC0-AF52-6D74A6E21B81}" srcId="{23E4DC9D-53C4-405C-AF04-F0B009A6B2B2}" destId="{655C2FBC-C73D-4932-9135-C63D6F7A96E5}" srcOrd="2" destOrd="0" parTransId="{7C9D2614-889D-446C-B45F-476FE8D19387}" sibTransId="{52150716-33F2-4747-8644-C55A6C8E501B}"/>
    <dgm:cxn modelId="{107B3F63-CE7D-4C53-AB0D-D4E1788FA891}" type="presOf" srcId="{90279B8A-584D-408C-BF57-0A58F6921818}" destId="{C8DB4C87-7E00-4ADB-A790-84B1BC3F009C}" srcOrd="0" destOrd="0" presId="urn:microsoft.com/office/officeart/2005/8/layout/chevron2"/>
    <dgm:cxn modelId="{D907CB17-DC23-4BC8-A587-CC9C440AB886}" srcId="{AF589692-C85D-4C2C-B65A-1C9BB2F71416}" destId="{F2C558C6-05B3-476A-A4CB-A8B884149E4F}" srcOrd="0" destOrd="0" parTransId="{25A5AEFA-B6AE-488A-8B5D-72F5E3F566BC}" sibTransId="{C01B8C49-9466-4DAD-B1CB-F3C4B75E6B03}"/>
    <dgm:cxn modelId="{91AD8265-A71E-44AE-A74E-7037E34E2C12}" srcId="{23E4DC9D-53C4-405C-AF04-F0B009A6B2B2}" destId="{B4D9643A-4EE9-4490-ABD8-E632E8FB03DA}" srcOrd="0" destOrd="0" parTransId="{5B6DBD7C-328A-4AB1-A69F-C47B487745B0}" sibTransId="{497B61D0-BEC1-45FF-9605-2C11264A5003}"/>
    <dgm:cxn modelId="{0E782168-02DB-43AB-BB00-B466FE433CE7}" type="presOf" srcId="{FF1BC318-EF8E-46A1-A9F6-189DDCFEBE1E}" destId="{CEC4B134-7117-4599-AD74-CAE09B535FBC}" srcOrd="0" destOrd="3" presId="urn:microsoft.com/office/officeart/2005/8/layout/chevron2"/>
    <dgm:cxn modelId="{E3AF9028-575F-4305-A82C-B16733C93AF4}" type="presParOf" srcId="{1A33468E-F027-4854-B648-8F6DF16DC2ED}" destId="{73679465-756B-4F0E-8E95-1C67041B513F}" srcOrd="0" destOrd="0" presId="urn:microsoft.com/office/officeart/2005/8/layout/chevron2"/>
    <dgm:cxn modelId="{60354230-D114-41F4-AA99-81E93E9528F9}" type="presParOf" srcId="{73679465-756B-4F0E-8E95-1C67041B513F}" destId="{C15924BB-B946-45F4-895E-58A673CA9345}" srcOrd="0" destOrd="0" presId="urn:microsoft.com/office/officeart/2005/8/layout/chevron2"/>
    <dgm:cxn modelId="{F293A179-E471-4BB5-9D57-9E566ED4D55A}" type="presParOf" srcId="{73679465-756B-4F0E-8E95-1C67041B513F}" destId="{050AD739-E369-4BA6-98FD-B3FB5C0190AE}" srcOrd="1" destOrd="0" presId="urn:microsoft.com/office/officeart/2005/8/layout/chevron2"/>
    <dgm:cxn modelId="{523B82AF-759E-4A4F-BEF1-D1806C01029D}" type="presParOf" srcId="{1A33468E-F027-4854-B648-8F6DF16DC2ED}" destId="{B6980036-3D81-4096-9A01-3E8BD0514D0D}" srcOrd="1" destOrd="0" presId="urn:microsoft.com/office/officeart/2005/8/layout/chevron2"/>
    <dgm:cxn modelId="{29164EA2-9391-454E-8320-3025EAD91F27}" type="presParOf" srcId="{1A33468E-F027-4854-B648-8F6DF16DC2ED}" destId="{163C3C13-9389-4775-A8AE-149F6B7A5EF3}" srcOrd="2" destOrd="0" presId="urn:microsoft.com/office/officeart/2005/8/layout/chevron2"/>
    <dgm:cxn modelId="{EAAFEA33-B0F1-4ED5-A608-BACF5EDDA9FA}" type="presParOf" srcId="{163C3C13-9389-4775-A8AE-149F6B7A5EF3}" destId="{2C776129-B007-48F9-A2F9-28BE5D0CD238}" srcOrd="0" destOrd="0" presId="urn:microsoft.com/office/officeart/2005/8/layout/chevron2"/>
    <dgm:cxn modelId="{955F9AB6-0F63-4265-A00A-9674989BD30D}" type="presParOf" srcId="{163C3C13-9389-4775-A8AE-149F6B7A5EF3}" destId="{10E61B05-F225-473C-A51F-53213540E1DE}" srcOrd="1" destOrd="0" presId="urn:microsoft.com/office/officeart/2005/8/layout/chevron2"/>
    <dgm:cxn modelId="{84E7E672-DFD6-43CF-858F-44B800A8FA36}" type="presParOf" srcId="{1A33468E-F027-4854-B648-8F6DF16DC2ED}" destId="{C416F6F1-F0F7-40D3-901A-EC91BD6BDA4F}" srcOrd="3" destOrd="0" presId="urn:microsoft.com/office/officeart/2005/8/layout/chevron2"/>
    <dgm:cxn modelId="{D4CEAA74-8EA8-4061-85D6-F94CCBC0E1D6}" type="presParOf" srcId="{1A33468E-F027-4854-B648-8F6DF16DC2ED}" destId="{A627D2B7-DDDA-4D17-B224-7E9F7E047C4D}" srcOrd="4" destOrd="0" presId="urn:microsoft.com/office/officeart/2005/8/layout/chevron2"/>
    <dgm:cxn modelId="{DA0E6EB7-53FD-433F-827E-655E9E6DF4C3}" type="presParOf" srcId="{A627D2B7-DDDA-4D17-B224-7E9F7E047C4D}" destId="{553CDBED-81E8-43C8-A527-EC1E01FACC9C}" srcOrd="0" destOrd="0" presId="urn:microsoft.com/office/officeart/2005/8/layout/chevron2"/>
    <dgm:cxn modelId="{77B15989-BE06-45E7-99EB-B382EC44F9F8}" type="presParOf" srcId="{A627D2B7-DDDA-4D17-B224-7E9F7E047C4D}" destId="{C8DB4C87-7E00-4ADB-A790-84B1BC3F009C}" srcOrd="1" destOrd="0" presId="urn:microsoft.com/office/officeart/2005/8/layout/chevron2"/>
    <dgm:cxn modelId="{3AD34C4C-CDD8-4B92-A018-3F9E604EB8AB}" type="presParOf" srcId="{1A33468E-F027-4854-B648-8F6DF16DC2ED}" destId="{CE8EA354-A608-4628-A565-AE809EC9D550}" srcOrd="5" destOrd="0" presId="urn:microsoft.com/office/officeart/2005/8/layout/chevron2"/>
    <dgm:cxn modelId="{703AFBFB-322B-42DB-9689-D7B22CFEAD91}" type="presParOf" srcId="{1A33468E-F027-4854-B648-8F6DF16DC2ED}" destId="{94A7AB70-A37D-420A-BE3E-04CEFEA64F43}" srcOrd="6" destOrd="0" presId="urn:microsoft.com/office/officeart/2005/8/layout/chevron2"/>
    <dgm:cxn modelId="{0484AD07-DEDC-41E9-B25E-29A9192D5784}" type="presParOf" srcId="{94A7AB70-A37D-420A-BE3E-04CEFEA64F43}" destId="{547AA6AC-2D9E-4200-B11E-3032C0504D9D}" srcOrd="0" destOrd="0" presId="urn:microsoft.com/office/officeart/2005/8/layout/chevron2"/>
    <dgm:cxn modelId="{0E341139-44D2-4050-BC1A-F2AA6DBE4EEF}" type="presParOf" srcId="{94A7AB70-A37D-420A-BE3E-04CEFEA64F43}" destId="{CEC4B134-7117-4599-AD74-CAE09B535F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84545-9880-42DD-8604-98773FF53FB2}" type="doc">
      <dgm:prSet loTypeId="urn:microsoft.com/office/officeart/2011/layout/ConvergingText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51B8E4-1A64-46F8-9A98-DB07410C3F3A}">
      <dgm:prSet phldrT="[Text]" custT="1"/>
      <dgm:spPr/>
      <dgm:t>
        <a:bodyPr/>
        <a:lstStyle/>
        <a:p>
          <a:r>
            <a:rPr lang="en-US" sz="1800" b="1" dirty="0" smtClean="0"/>
            <a:t>CVD</a:t>
          </a:r>
          <a:br>
            <a:rPr lang="en-US" sz="1800" b="1" dirty="0" smtClean="0"/>
          </a:br>
          <a:r>
            <a:rPr lang="en-US" sz="1800" b="1" dirty="0" smtClean="0"/>
            <a:t>Genetic Burden</a:t>
          </a:r>
          <a:endParaRPr lang="en-US" sz="1800" b="1" dirty="0"/>
        </a:p>
      </dgm:t>
    </dgm:pt>
    <dgm:pt modelId="{A19F91DB-5D3F-4A81-9053-26FFF0608115}" type="parTrans" cxnId="{D9FAB048-8885-419F-9B32-6B960F796693}">
      <dgm:prSet/>
      <dgm:spPr/>
      <dgm:t>
        <a:bodyPr/>
        <a:lstStyle/>
        <a:p>
          <a:endParaRPr lang="en-US"/>
        </a:p>
      </dgm:t>
    </dgm:pt>
    <dgm:pt modelId="{02714FF6-AD70-4235-BB5F-21232A232E6D}" type="sibTrans" cxnId="{D9FAB048-8885-419F-9B32-6B960F796693}">
      <dgm:prSet/>
      <dgm:spPr/>
      <dgm:t>
        <a:bodyPr/>
        <a:lstStyle/>
        <a:p>
          <a:endParaRPr lang="en-US"/>
        </a:p>
      </dgm:t>
    </dgm:pt>
    <dgm:pt modelId="{CBA0EEC0-0E32-4DBD-BD78-142605BAE345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Risk factors (BMI, blood pressure)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506FDF37-676D-45EB-AE31-17AC4B58B5E8}" type="parTrans" cxnId="{297B9E95-0786-4CFF-9506-E4CE6174F9BE}">
      <dgm:prSet/>
      <dgm:spPr/>
      <dgm:t>
        <a:bodyPr/>
        <a:lstStyle/>
        <a:p>
          <a:endParaRPr lang="en-US"/>
        </a:p>
      </dgm:t>
    </dgm:pt>
    <dgm:pt modelId="{24213C5C-6A8B-40A3-AD52-C3BA77026D43}" type="sibTrans" cxnId="{297B9E95-0786-4CFF-9506-E4CE6174F9BE}">
      <dgm:prSet/>
      <dgm:spPr/>
      <dgm:t>
        <a:bodyPr/>
        <a:lstStyle/>
        <a:p>
          <a:endParaRPr lang="en-US"/>
        </a:p>
      </dgm:t>
    </dgm:pt>
    <dgm:pt modelId="{43D7B2A1-4079-40BD-AF38-0ACC5C8ED37D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Biomarker levels (CRP, sICAM1, FABP4,OPN)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1DFD171C-7786-42B1-8A6F-19D0C003F436}" type="parTrans" cxnId="{0C7AB898-E03D-45F9-A852-3A675751C760}">
      <dgm:prSet/>
      <dgm:spPr/>
      <dgm:t>
        <a:bodyPr/>
        <a:lstStyle/>
        <a:p>
          <a:endParaRPr lang="en-US"/>
        </a:p>
      </dgm:t>
    </dgm:pt>
    <dgm:pt modelId="{AE277D69-8959-499E-99F2-2B9DA295553F}" type="sibTrans" cxnId="{0C7AB898-E03D-45F9-A852-3A675751C760}">
      <dgm:prSet/>
      <dgm:spPr/>
      <dgm:t>
        <a:bodyPr/>
        <a:lstStyle/>
        <a:p>
          <a:endParaRPr lang="en-US"/>
        </a:p>
      </dgm:t>
    </dgm:pt>
    <dgm:pt modelId="{ABEF1E9D-D2BE-4A2C-A7E2-3B7ADFAB6F5F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Lipid profile (TG,TC,LDL,HDL)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F5CA4638-3358-4DB6-8A6C-E70FABF6E837}" type="parTrans" cxnId="{A8021A16-312E-4441-900B-43F060FD5E76}">
      <dgm:prSet/>
      <dgm:spPr/>
      <dgm:t>
        <a:bodyPr/>
        <a:lstStyle/>
        <a:p>
          <a:endParaRPr lang="en-US"/>
        </a:p>
      </dgm:t>
    </dgm:pt>
    <dgm:pt modelId="{A73F2BC5-8CD6-4634-BA5D-4ED3580FFCB2}" type="sibTrans" cxnId="{A8021A16-312E-4441-900B-43F060FD5E76}">
      <dgm:prSet/>
      <dgm:spPr/>
      <dgm:t>
        <a:bodyPr/>
        <a:lstStyle/>
        <a:p>
          <a:endParaRPr lang="en-US"/>
        </a:p>
      </dgm:t>
    </dgm:pt>
    <dgm:pt modelId="{64540A81-6445-4305-8322-20DDCBE5EE3B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Disease susceptibility (MI/CAD, T2D)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829B1C57-BC83-45A1-BE15-A93F9B53E080}" type="parTrans" cxnId="{1F3BFBCF-8294-46BD-8DC9-C3CC55C883A1}">
      <dgm:prSet/>
      <dgm:spPr/>
      <dgm:t>
        <a:bodyPr/>
        <a:lstStyle/>
        <a:p>
          <a:endParaRPr lang="en-US"/>
        </a:p>
      </dgm:t>
    </dgm:pt>
    <dgm:pt modelId="{DFF7A993-FB60-4040-8C4F-AFB4BD248572}" type="sibTrans" cxnId="{1F3BFBCF-8294-46BD-8DC9-C3CC55C883A1}">
      <dgm:prSet/>
      <dgm:spPr/>
      <dgm:t>
        <a:bodyPr/>
        <a:lstStyle/>
        <a:p>
          <a:endParaRPr lang="en-US"/>
        </a:p>
      </dgm:t>
    </dgm:pt>
    <dgm:pt modelId="{E64AB8E0-7409-48A4-80A3-99E5F6678342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Others (neutrophil count, blood coagulation, platelet aggregation)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14D07BDC-D7ED-46D7-9007-32FEFC0FB29A}" type="parTrans" cxnId="{7C18348D-7B7A-44F9-835F-5F5099487494}">
      <dgm:prSet/>
      <dgm:spPr/>
      <dgm:t>
        <a:bodyPr/>
        <a:lstStyle/>
        <a:p>
          <a:endParaRPr lang="en-US"/>
        </a:p>
      </dgm:t>
    </dgm:pt>
    <dgm:pt modelId="{09297E1B-47CF-43D3-96BD-6E69A81A0C90}" type="sibTrans" cxnId="{7C18348D-7B7A-44F9-835F-5F5099487494}">
      <dgm:prSet/>
      <dgm:spPr/>
      <dgm:t>
        <a:bodyPr/>
        <a:lstStyle/>
        <a:p>
          <a:endParaRPr lang="en-US"/>
        </a:p>
      </dgm:t>
    </dgm:pt>
    <dgm:pt modelId="{805CD2BD-E832-458C-9D39-C3A007019C16}" type="pres">
      <dgm:prSet presAssocID="{A7584545-9880-42DD-8604-98773FF53FB2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FDB291B-1790-4516-B711-CEE9C4924EE7}" type="pres">
      <dgm:prSet presAssocID="{6951B8E4-1A64-46F8-9A98-DB07410C3F3A}" presName="composite" presStyleCnt="0"/>
      <dgm:spPr/>
    </dgm:pt>
    <dgm:pt modelId="{B195B4E5-D9ED-404F-B76E-340B2B39244A}" type="pres">
      <dgm:prSet presAssocID="{6951B8E4-1A64-46F8-9A98-DB07410C3F3A}" presName="ParentAccent1" presStyleLbl="alignNode1" presStyleIdx="0" presStyleCnt="51"/>
      <dgm:spPr/>
    </dgm:pt>
    <dgm:pt modelId="{64950B75-E5AE-4C4F-A0A4-0177D089D1BF}" type="pres">
      <dgm:prSet presAssocID="{6951B8E4-1A64-46F8-9A98-DB07410C3F3A}" presName="ParentAccent2" presStyleLbl="alignNode1" presStyleIdx="1" presStyleCnt="51"/>
      <dgm:spPr/>
    </dgm:pt>
    <dgm:pt modelId="{A49F7608-6CA4-42FC-BF66-87C2C6B0A68F}" type="pres">
      <dgm:prSet presAssocID="{6951B8E4-1A64-46F8-9A98-DB07410C3F3A}" presName="ParentAccent3" presStyleLbl="alignNode1" presStyleIdx="2" presStyleCnt="51"/>
      <dgm:spPr/>
    </dgm:pt>
    <dgm:pt modelId="{C900B80E-95E8-4F6A-ACD4-89910EE79A3C}" type="pres">
      <dgm:prSet presAssocID="{6951B8E4-1A64-46F8-9A98-DB07410C3F3A}" presName="ParentAccent4" presStyleLbl="alignNode1" presStyleIdx="3" presStyleCnt="51"/>
      <dgm:spPr/>
    </dgm:pt>
    <dgm:pt modelId="{49CE552B-56D2-43F2-87D5-5AD05929146C}" type="pres">
      <dgm:prSet presAssocID="{6951B8E4-1A64-46F8-9A98-DB07410C3F3A}" presName="ParentAccent5" presStyleLbl="alignNode1" presStyleIdx="4" presStyleCnt="51"/>
      <dgm:spPr/>
    </dgm:pt>
    <dgm:pt modelId="{D4DA7837-CE3F-42B5-A3DD-4E6A4BD2989D}" type="pres">
      <dgm:prSet presAssocID="{6951B8E4-1A64-46F8-9A98-DB07410C3F3A}" presName="ParentAccent6" presStyleLbl="alignNode1" presStyleIdx="5" presStyleCnt="51"/>
      <dgm:spPr/>
    </dgm:pt>
    <dgm:pt modelId="{9467C9BA-72C2-4984-BCA7-5304EF1E5D8D}" type="pres">
      <dgm:prSet presAssocID="{6951B8E4-1A64-46F8-9A98-DB07410C3F3A}" presName="ParentAccent7" presStyleLbl="alignNode1" presStyleIdx="6" presStyleCnt="51"/>
      <dgm:spPr/>
    </dgm:pt>
    <dgm:pt modelId="{08614634-63A1-4794-A6FC-6700A31E36DB}" type="pres">
      <dgm:prSet presAssocID="{6951B8E4-1A64-46F8-9A98-DB07410C3F3A}" presName="ParentAccent8" presStyleLbl="alignNode1" presStyleIdx="7" presStyleCnt="51"/>
      <dgm:spPr/>
    </dgm:pt>
    <dgm:pt modelId="{CA9FA529-75FD-4E0F-A21F-6887F0A5F744}" type="pres">
      <dgm:prSet presAssocID="{6951B8E4-1A64-46F8-9A98-DB07410C3F3A}" presName="ParentAccent9" presStyleLbl="alignNode1" presStyleIdx="8" presStyleCnt="51"/>
      <dgm:spPr/>
    </dgm:pt>
    <dgm:pt modelId="{B2468DE6-EED9-4312-A0ED-7397C7E458DC}" type="pres">
      <dgm:prSet presAssocID="{6951B8E4-1A64-46F8-9A98-DB07410C3F3A}" presName="ParentAccent10" presStyleLbl="alignNode1" presStyleIdx="9" presStyleCnt="51"/>
      <dgm:spPr/>
    </dgm:pt>
    <dgm:pt modelId="{2ECAB28B-3F27-4BCB-9433-AF056B64A787}" type="pres">
      <dgm:prSet presAssocID="{6951B8E4-1A64-46F8-9A98-DB07410C3F3A}" presName="Parent" presStyleLbl="alignNode1" presStyleIdx="10" presStyleCnt="51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2BCD8A-EDB2-4464-A529-21BC2E6485FE}" type="pres">
      <dgm:prSet presAssocID="{CBA0EEC0-0E32-4DBD-BD78-142605BAE345}" presName="Child1Accent1" presStyleLbl="alignNode1" presStyleIdx="11" presStyleCnt="51"/>
      <dgm:spPr/>
    </dgm:pt>
    <dgm:pt modelId="{34A9311A-1833-4FD2-A7A5-1604CFABA45B}" type="pres">
      <dgm:prSet presAssocID="{CBA0EEC0-0E32-4DBD-BD78-142605BAE345}" presName="Child1Accent2" presStyleLbl="alignNode1" presStyleIdx="12" presStyleCnt="51"/>
      <dgm:spPr/>
    </dgm:pt>
    <dgm:pt modelId="{31A023DE-3041-4CC8-AEE3-A1825CC7B835}" type="pres">
      <dgm:prSet presAssocID="{CBA0EEC0-0E32-4DBD-BD78-142605BAE345}" presName="Child1Accent3" presStyleLbl="alignNode1" presStyleIdx="13" presStyleCnt="51"/>
      <dgm:spPr/>
    </dgm:pt>
    <dgm:pt modelId="{12546AD0-BE5D-4785-974D-BB646CDFFEC3}" type="pres">
      <dgm:prSet presAssocID="{CBA0EEC0-0E32-4DBD-BD78-142605BAE345}" presName="Child1Accent4" presStyleLbl="alignNode1" presStyleIdx="14" presStyleCnt="51"/>
      <dgm:spPr/>
    </dgm:pt>
    <dgm:pt modelId="{3B24B548-E4C8-4C02-B2D8-A1B212719D7E}" type="pres">
      <dgm:prSet presAssocID="{CBA0EEC0-0E32-4DBD-BD78-142605BAE345}" presName="Child1Accent5" presStyleLbl="alignNode1" presStyleIdx="15" presStyleCnt="51"/>
      <dgm:spPr/>
    </dgm:pt>
    <dgm:pt modelId="{D5A9E585-0648-46F0-9236-CC72B7151AF2}" type="pres">
      <dgm:prSet presAssocID="{CBA0EEC0-0E32-4DBD-BD78-142605BAE345}" presName="Child1Accent6" presStyleLbl="alignNode1" presStyleIdx="16" presStyleCnt="51"/>
      <dgm:spPr/>
    </dgm:pt>
    <dgm:pt modelId="{09516BD5-C04D-472E-A22A-A1D988AE8263}" type="pres">
      <dgm:prSet presAssocID="{CBA0EEC0-0E32-4DBD-BD78-142605BAE345}" presName="Child1Accent7" presStyleLbl="alignNode1" presStyleIdx="17" presStyleCnt="51"/>
      <dgm:spPr/>
    </dgm:pt>
    <dgm:pt modelId="{24632EEB-175A-400B-BC29-C0C2EA895390}" type="pres">
      <dgm:prSet presAssocID="{CBA0EEC0-0E32-4DBD-BD78-142605BAE345}" presName="Child1Accent8" presStyleLbl="alignNode1" presStyleIdx="18" presStyleCnt="51"/>
      <dgm:spPr/>
    </dgm:pt>
    <dgm:pt modelId="{3F9DBF41-4B19-43B6-8899-2BDD69A306CB}" type="pres">
      <dgm:prSet presAssocID="{CBA0EEC0-0E32-4DBD-BD78-142605BAE345}" presName="Child1Accent9" presStyleLbl="alignNode1" presStyleIdx="19" presStyleCnt="51"/>
      <dgm:spPr/>
    </dgm:pt>
    <dgm:pt modelId="{050D7C1A-75BE-49EB-869A-36BBE80AA6CB}" type="pres">
      <dgm:prSet presAssocID="{CBA0EEC0-0E32-4DBD-BD78-142605BAE345}" presName="Child1" presStyleLbl="revTx" presStyleIdx="0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09993-E4C6-41F9-8BCB-4627B9AB54A2}" type="pres">
      <dgm:prSet presAssocID="{43D7B2A1-4079-40BD-AF38-0ACC5C8ED37D}" presName="Child2Accent1" presStyleLbl="alignNode1" presStyleIdx="20" presStyleCnt="51"/>
      <dgm:spPr/>
    </dgm:pt>
    <dgm:pt modelId="{97DD6DAC-FC9D-4796-987B-F3737F15C998}" type="pres">
      <dgm:prSet presAssocID="{43D7B2A1-4079-40BD-AF38-0ACC5C8ED37D}" presName="Child2Accent2" presStyleLbl="alignNode1" presStyleIdx="21" presStyleCnt="51"/>
      <dgm:spPr/>
    </dgm:pt>
    <dgm:pt modelId="{89442CA1-116B-47E4-A4B4-3DB74E1BCE4A}" type="pres">
      <dgm:prSet presAssocID="{43D7B2A1-4079-40BD-AF38-0ACC5C8ED37D}" presName="Child2Accent3" presStyleLbl="alignNode1" presStyleIdx="22" presStyleCnt="51"/>
      <dgm:spPr/>
    </dgm:pt>
    <dgm:pt modelId="{DC2B06DF-B077-425C-9F45-E6E997DB8E73}" type="pres">
      <dgm:prSet presAssocID="{43D7B2A1-4079-40BD-AF38-0ACC5C8ED37D}" presName="Child2Accent4" presStyleLbl="alignNode1" presStyleIdx="23" presStyleCnt="51"/>
      <dgm:spPr/>
    </dgm:pt>
    <dgm:pt modelId="{E57B1CE7-A559-4851-ADA2-0C5995A01ADC}" type="pres">
      <dgm:prSet presAssocID="{43D7B2A1-4079-40BD-AF38-0ACC5C8ED37D}" presName="Child2Accent5" presStyleLbl="alignNode1" presStyleIdx="24" presStyleCnt="51"/>
      <dgm:spPr/>
    </dgm:pt>
    <dgm:pt modelId="{E13951C4-E904-4287-8982-0AB3A67F54D6}" type="pres">
      <dgm:prSet presAssocID="{43D7B2A1-4079-40BD-AF38-0ACC5C8ED37D}" presName="Child2Accent6" presStyleLbl="alignNode1" presStyleIdx="25" presStyleCnt="51"/>
      <dgm:spPr/>
    </dgm:pt>
    <dgm:pt modelId="{E29B2EC5-D7A8-4879-A7EC-E0374D57A5A0}" type="pres">
      <dgm:prSet presAssocID="{43D7B2A1-4079-40BD-AF38-0ACC5C8ED37D}" presName="Child2Accent7" presStyleLbl="alignNode1" presStyleIdx="26" presStyleCnt="51"/>
      <dgm:spPr/>
    </dgm:pt>
    <dgm:pt modelId="{B7DA47A3-35DF-4FAE-9208-1B1FBB776C6D}" type="pres">
      <dgm:prSet presAssocID="{43D7B2A1-4079-40BD-AF38-0ACC5C8ED37D}" presName="Child2" presStyleLbl="revTx" presStyleIdx="1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47B71-A94A-4854-BF78-5C2AD5888A28}" type="pres">
      <dgm:prSet presAssocID="{ABEF1E9D-D2BE-4A2C-A7E2-3B7ADFAB6F5F}" presName="Child3Accent1" presStyleLbl="alignNode1" presStyleIdx="27" presStyleCnt="51"/>
      <dgm:spPr/>
    </dgm:pt>
    <dgm:pt modelId="{D2FCDE05-2E77-4113-B5FA-D31B3E9576E4}" type="pres">
      <dgm:prSet presAssocID="{ABEF1E9D-D2BE-4A2C-A7E2-3B7ADFAB6F5F}" presName="Child3Accent2" presStyleLbl="alignNode1" presStyleIdx="28" presStyleCnt="51"/>
      <dgm:spPr/>
    </dgm:pt>
    <dgm:pt modelId="{188BC3FD-68F6-4B1C-A99C-4EB04C815658}" type="pres">
      <dgm:prSet presAssocID="{ABEF1E9D-D2BE-4A2C-A7E2-3B7ADFAB6F5F}" presName="Child3Accent3" presStyleLbl="alignNode1" presStyleIdx="29" presStyleCnt="51"/>
      <dgm:spPr/>
    </dgm:pt>
    <dgm:pt modelId="{854E0AFB-E838-434B-8EAE-254CBA6CCAEB}" type="pres">
      <dgm:prSet presAssocID="{ABEF1E9D-D2BE-4A2C-A7E2-3B7ADFAB6F5F}" presName="Child3Accent4" presStyleLbl="alignNode1" presStyleIdx="30" presStyleCnt="51"/>
      <dgm:spPr/>
    </dgm:pt>
    <dgm:pt modelId="{7D659D02-936B-4598-90E6-67DCE065B720}" type="pres">
      <dgm:prSet presAssocID="{ABEF1E9D-D2BE-4A2C-A7E2-3B7ADFAB6F5F}" presName="Child3Accent5" presStyleLbl="alignNode1" presStyleIdx="31" presStyleCnt="51"/>
      <dgm:spPr/>
    </dgm:pt>
    <dgm:pt modelId="{B5884471-07B5-4318-91BC-B24C39A16803}" type="pres">
      <dgm:prSet presAssocID="{ABEF1E9D-D2BE-4A2C-A7E2-3B7ADFAB6F5F}" presName="Child3Accent6" presStyleLbl="alignNode1" presStyleIdx="32" presStyleCnt="51"/>
      <dgm:spPr/>
    </dgm:pt>
    <dgm:pt modelId="{77FA5ED9-B821-492D-B7E1-980FF0009405}" type="pres">
      <dgm:prSet presAssocID="{ABEF1E9D-D2BE-4A2C-A7E2-3B7ADFAB6F5F}" presName="Child3Accent7" presStyleLbl="alignNode1" presStyleIdx="33" presStyleCnt="51"/>
      <dgm:spPr/>
    </dgm:pt>
    <dgm:pt modelId="{2F244E1B-C069-46F0-8093-32BD06B83899}" type="pres">
      <dgm:prSet presAssocID="{ABEF1E9D-D2BE-4A2C-A7E2-3B7ADFAB6F5F}" presName="Child3" presStyleLbl="revTx" presStyleIdx="2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40C93-1A3E-4C4A-9D2A-649B137516EA}" type="pres">
      <dgm:prSet presAssocID="{64540A81-6445-4305-8322-20DDCBE5EE3B}" presName="Child4Accent1" presStyleLbl="alignNode1" presStyleIdx="34" presStyleCnt="51"/>
      <dgm:spPr/>
    </dgm:pt>
    <dgm:pt modelId="{C15B0CA8-9C43-41AA-B6CE-A6A7167752E7}" type="pres">
      <dgm:prSet presAssocID="{64540A81-6445-4305-8322-20DDCBE5EE3B}" presName="Child4Accent2" presStyleLbl="alignNode1" presStyleIdx="35" presStyleCnt="51"/>
      <dgm:spPr/>
    </dgm:pt>
    <dgm:pt modelId="{3FE9D1D1-8EC6-401B-9094-07A28E8886DA}" type="pres">
      <dgm:prSet presAssocID="{64540A81-6445-4305-8322-20DDCBE5EE3B}" presName="Child4Accent3" presStyleLbl="alignNode1" presStyleIdx="36" presStyleCnt="51"/>
      <dgm:spPr/>
    </dgm:pt>
    <dgm:pt modelId="{8B848308-F84C-4D60-A388-6806B946BB53}" type="pres">
      <dgm:prSet presAssocID="{64540A81-6445-4305-8322-20DDCBE5EE3B}" presName="Child4Accent4" presStyleLbl="alignNode1" presStyleIdx="37" presStyleCnt="51"/>
      <dgm:spPr/>
    </dgm:pt>
    <dgm:pt modelId="{568BC44B-96F4-41C3-82C5-EEA1AE91C846}" type="pres">
      <dgm:prSet presAssocID="{64540A81-6445-4305-8322-20DDCBE5EE3B}" presName="Child4Accent5" presStyleLbl="alignNode1" presStyleIdx="38" presStyleCnt="51"/>
      <dgm:spPr/>
    </dgm:pt>
    <dgm:pt modelId="{691917CC-B513-4579-8B13-EF36883D5741}" type="pres">
      <dgm:prSet presAssocID="{64540A81-6445-4305-8322-20DDCBE5EE3B}" presName="Child4Accent6" presStyleLbl="alignNode1" presStyleIdx="39" presStyleCnt="51"/>
      <dgm:spPr/>
    </dgm:pt>
    <dgm:pt modelId="{248BAEEE-9674-42C4-BCCE-D6EE08E0287C}" type="pres">
      <dgm:prSet presAssocID="{64540A81-6445-4305-8322-20DDCBE5EE3B}" presName="Child4Accent7" presStyleLbl="alignNode1" presStyleIdx="40" presStyleCnt="51"/>
      <dgm:spPr/>
    </dgm:pt>
    <dgm:pt modelId="{AEE7131D-38E0-49DE-8D95-8B27DA40286F}" type="pres">
      <dgm:prSet presAssocID="{64540A81-6445-4305-8322-20DDCBE5EE3B}" presName="Child4Accent8" presStyleLbl="alignNode1" presStyleIdx="41" presStyleCnt="51"/>
      <dgm:spPr/>
    </dgm:pt>
    <dgm:pt modelId="{D0BD4A61-1A81-4A47-AE6E-198C9F29D5FF}" type="pres">
      <dgm:prSet presAssocID="{64540A81-6445-4305-8322-20DDCBE5EE3B}" presName="Child4" presStyleLbl="revTx" presStyleIdx="3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C3C36-1D19-49FF-93A2-2E5C1AE9B357}" type="pres">
      <dgm:prSet presAssocID="{E64AB8E0-7409-48A4-80A3-99E5F6678342}" presName="Child5Accent1" presStyleLbl="alignNode1" presStyleIdx="42" presStyleCnt="51"/>
      <dgm:spPr/>
    </dgm:pt>
    <dgm:pt modelId="{393130E8-9704-401B-927E-4364D7E09EB2}" type="pres">
      <dgm:prSet presAssocID="{E64AB8E0-7409-48A4-80A3-99E5F6678342}" presName="Child5Accent2" presStyleLbl="alignNode1" presStyleIdx="43" presStyleCnt="51"/>
      <dgm:spPr/>
    </dgm:pt>
    <dgm:pt modelId="{1A50F2FD-3AD8-4E69-BAB8-88CC7C664BFF}" type="pres">
      <dgm:prSet presAssocID="{E64AB8E0-7409-48A4-80A3-99E5F6678342}" presName="Child5Accent3" presStyleLbl="alignNode1" presStyleIdx="44" presStyleCnt="51"/>
      <dgm:spPr/>
    </dgm:pt>
    <dgm:pt modelId="{BB6EBA97-D72F-414B-82C1-8DB573D6B3B7}" type="pres">
      <dgm:prSet presAssocID="{E64AB8E0-7409-48A4-80A3-99E5F6678342}" presName="Child5Accent4" presStyleLbl="alignNode1" presStyleIdx="45" presStyleCnt="51"/>
      <dgm:spPr/>
    </dgm:pt>
    <dgm:pt modelId="{622BDB5A-65CA-415A-A3F3-63B2911E63AD}" type="pres">
      <dgm:prSet presAssocID="{E64AB8E0-7409-48A4-80A3-99E5F6678342}" presName="Child5Accent5" presStyleLbl="alignNode1" presStyleIdx="46" presStyleCnt="51"/>
      <dgm:spPr/>
    </dgm:pt>
    <dgm:pt modelId="{D9202FE4-9AEB-47A2-9DB9-0E1002C57A15}" type="pres">
      <dgm:prSet presAssocID="{E64AB8E0-7409-48A4-80A3-99E5F6678342}" presName="Child5Accent6" presStyleLbl="alignNode1" presStyleIdx="47" presStyleCnt="51"/>
      <dgm:spPr/>
    </dgm:pt>
    <dgm:pt modelId="{EED9C537-7F5E-496B-909F-45254CA47226}" type="pres">
      <dgm:prSet presAssocID="{E64AB8E0-7409-48A4-80A3-99E5F6678342}" presName="Child5Accent7" presStyleLbl="alignNode1" presStyleIdx="48" presStyleCnt="51"/>
      <dgm:spPr/>
    </dgm:pt>
    <dgm:pt modelId="{EAAC3342-A23E-4078-8DBF-498651595F6E}" type="pres">
      <dgm:prSet presAssocID="{E64AB8E0-7409-48A4-80A3-99E5F6678342}" presName="Child5Accent8" presStyleLbl="alignNode1" presStyleIdx="49" presStyleCnt="51"/>
      <dgm:spPr/>
    </dgm:pt>
    <dgm:pt modelId="{2E6C71D1-1CE4-4956-ABF1-C3BF2756498A}" type="pres">
      <dgm:prSet presAssocID="{E64AB8E0-7409-48A4-80A3-99E5F6678342}" presName="Child5Accent9" presStyleLbl="alignNode1" presStyleIdx="50" presStyleCnt="51"/>
      <dgm:spPr/>
    </dgm:pt>
    <dgm:pt modelId="{67D48310-CC39-44A4-AAAF-96502866C486}" type="pres">
      <dgm:prSet presAssocID="{E64AB8E0-7409-48A4-80A3-99E5F6678342}" presName="Child5" presStyleLbl="revTx" presStyleIdx="4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92060-808A-41EB-970E-D9358794C404}" type="presOf" srcId="{43D7B2A1-4079-40BD-AF38-0ACC5C8ED37D}" destId="{B7DA47A3-35DF-4FAE-9208-1B1FBB776C6D}" srcOrd="0" destOrd="0" presId="urn:microsoft.com/office/officeart/2011/layout/ConvergingText"/>
    <dgm:cxn modelId="{297B9E95-0786-4CFF-9506-E4CE6174F9BE}" srcId="{6951B8E4-1A64-46F8-9A98-DB07410C3F3A}" destId="{CBA0EEC0-0E32-4DBD-BD78-142605BAE345}" srcOrd="0" destOrd="0" parTransId="{506FDF37-676D-45EB-AE31-17AC4B58B5E8}" sibTransId="{24213C5C-6A8B-40A3-AD52-C3BA77026D43}"/>
    <dgm:cxn modelId="{4BA16453-305F-4A41-951A-55A7F8A9B6F3}" type="presOf" srcId="{ABEF1E9D-D2BE-4A2C-A7E2-3B7ADFAB6F5F}" destId="{2F244E1B-C069-46F0-8093-32BD06B83899}" srcOrd="0" destOrd="0" presId="urn:microsoft.com/office/officeart/2011/layout/ConvergingText"/>
    <dgm:cxn modelId="{BBE8BC56-2A99-4279-AD83-6C0BDCF654AB}" type="presOf" srcId="{64540A81-6445-4305-8322-20DDCBE5EE3B}" destId="{D0BD4A61-1A81-4A47-AE6E-198C9F29D5FF}" srcOrd="0" destOrd="0" presId="urn:microsoft.com/office/officeart/2011/layout/ConvergingText"/>
    <dgm:cxn modelId="{7C18348D-7B7A-44F9-835F-5F5099487494}" srcId="{6951B8E4-1A64-46F8-9A98-DB07410C3F3A}" destId="{E64AB8E0-7409-48A4-80A3-99E5F6678342}" srcOrd="4" destOrd="0" parTransId="{14D07BDC-D7ED-46D7-9007-32FEFC0FB29A}" sibTransId="{09297E1B-47CF-43D3-96BD-6E69A81A0C90}"/>
    <dgm:cxn modelId="{3E6BCB18-B6DE-463B-8666-60B9EB5AC410}" type="presOf" srcId="{A7584545-9880-42DD-8604-98773FF53FB2}" destId="{805CD2BD-E832-458C-9D39-C3A007019C16}" srcOrd="0" destOrd="0" presId="urn:microsoft.com/office/officeart/2011/layout/ConvergingText"/>
    <dgm:cxn modelId="{A8021A16-312E-4441-900B-43F060FD5E76}" srcId="{6951B8E4-1A64-46F8-9A98-DB07410C3F3A}" destId="{ABEF1E9D-D2BE-4A2C-A7E2-3B7ADFAB6F5F}" srcOrd="2" destOrd="0" parTransId="{F5CA4638-3358-4DB6-8A6C-E70FABF6E837}" sibTransId="{A73F2BC5-8CD6-4634-BA5D-4ED3580FFCB2}"/>
    <dgm:cxn modelId="{D9FAB048-8885-419F-9B32-6B960F796693}" srcId="{A7584545-9880-42DD-8604-98773FF53FB2}" destId="{6951B8E4-1A64-46F8-9A98-DB07410C3F3A}" srcOrd="0" destOrd="0" parTransId="{A19F91DB-5D3F-4A81-9053-26FFF0608115}" sibTransId="{02714FF6-AD70-4235-BB5F-21232A232E6D}"/>
    <dgm:cxn modelId="{410E1D43-D50F-480D-BC49-3E9545D1FA2B}" type="presOf" srcId="{6951B8E4-1A64-46F8-9A98-DB07410C3F3A}" destId="{2ECAB28B-3F27-4BCB-9433-AF056B64A787}" srcOrd="0" destOrd="0" presId="urn:microsoft.com/office/officeart/2011/layout/ConvergingText"/>
    <dgm:cxn modelId="{DE2F3977-B29D-4782-83E4-4CA8D221F08A}" type="presOf" srcId="{CBA0EEC0-0E32-4DBD-BD78-142605BAE345}" destId="{050D7C1A-75BE-49EB-869A-36BBE80AA6CB}" srcOrd="0" destOrd="0" presId="urn:microsoft.com/office/officeart/2011/layout/ConvergingText"/>
    <dgm:cxn modelId="{907188F9-F301-4D07-9216-1ECAA1668380}" type="presOf" srcId="{E64AB8E0-7409-48A4-80A3-99E5F6678342}" destId="{67D48310-CC39-44A4-AAAF-96502866C486}" srcOrd="0" destOrd="0" presId="urn:microsoft.com/office/officeart/2011/layout/ConvergingText"/>
    <dgm:cxn modelId="{0C7AB898-E03D-45F9-A852-3A675751C760}" srcId="{6951B8E4-1A64-46F8-9A98-DB07410C3F3A}" destId="{43D7B2A1-4079-40BD-AF38-0ACC5C8ED37D}" srcOrd="1" destOrd="0" parTransId="{1DFD171C-7786-42B1-8A6F-19D0C003F436}" sibTransId="{AE277D69-8959-499E-99F2-2B9DA295553F}"/>
    <dgm:cxn modelId="{1F3BFBCF-8294-46BD-8DC9-C3CC55C883A1}" srcId="{6951B8E4-1A64-46F8-9A98-DB07410C3F3A}" destId="{64540A81-6445-4305-8322-20DDCBE5EE3B}" srcOrd="3" destOrd="0" parTransId="{829B1C57-BC83-45A1-BE15-A93F9B53E080}" sibTransId="{DFF7A993-FB60-4040-8C4F-AFB4BD248572}"/>
    <dgm:cxn modelId="{AA2478EB-4B44-4BAF-B1A0-7935C0A244D9}" type="presParOf" srcId="{805CD2BD-E832-458C-9D39-C3A007019C16}" destId="{9FDB291B-1790-4516-B711-CEE9C4924EE7}" srcOrd="0" destOrd="0" presId="urn:microsoft.com/office/officeart/2011/layout/ConvergingText"/>
    <dgm:cxn modelId="{193A7D19-6C29-4007-8DB3-297D2D0FBA10}" type="presParOf" srcId="{9FDB291B-1790-4516-B711-CEE9C4924EE7}" destId="{B195B4E5-D9ED-404F-B76E-340B2B39244A}" srcOrd="0" destOrd="0" presId="urn:microsoft.com/office/officeart/2011/layout/ConvergingText"/>
    <dgm:cxn modelId="{9FD77C22-860E-4D15-9FC0-93C117B97BFD}" type="presParOf" srcId="{9FDB291B-1790-4516-B711-CEE9C4924EE7}" destId="{64950B75-E5AE-4C4F-A0A4-0177D089D1BF}" srcOrd="1" destOrd="0" presId="urn:microsoft.com/office/officeart/2011/layout/ConvergingText"/>
    <dgm:cxn modelId="{0C69F823-5110-4AB2-9A86-A8294D04D35A}" type="presParOf" srcId="{9FDB291B-1790-4516-B711-CEE9C4924EE7}" destId="{A49F7608-6CA4-42FC-BF66-87C2C6B0A68F}" srcOrd="2" destOrd="0" presId="urn:microsoft.com/office/officeart/2011/layout/ConvergingText"/>
    <dgm:cxn modelId="{F435999B-1AB1-4110-AED0-B93CB7C4D34D}" type="presParOf" srcId="{9FDB291B-1790-4516-B711-CEE9C4924EE7}" destId="{C900B80E-95E8-4F6A-ACD4-89910EE79A3C}" srcOrd="3" destOrd="0" presId="urn:microsoft.com/office/officeart/2011/layout/ConvergingText"/>
    <dgm:cxn modelId="{19449679-9AA3-4EC8-AF37-06B744EFC8A0}" type="presParOf" srcId="{9FDB291B-1790-4516-B711-CEE9C4924EE7}" destId="{49CE552B-56D2-43F2-87D5-5AD05929146C}" srcOrd="4" destOrd="0" presId="urn:microsoft.com/office/officeart/2011/layout/ConvergingText"/>
    <dgm:cxn modelId="{71C767B3-BCE4-4658-B31E-84FBD6BAF7C3}" type="presParOf" srcId="{9FDB291B-1790-4516-B711-CEE9C4924EE7}" destId="{D4DA7837-CE3F-42B5-A3DD-4E6A4BD2989D}" srcOrd="5" destOrd="0" presId="urn:microsoft.com/office/officeart/2011/layout/ConvergingText"/>
    <dgm:cxn modelId="{FA79F64E-E8D1-469B-A43F-740814ABBD49}" type="presParOf" srcId="{9FDB291B-1790-4516-B711-CEE9C4924EE7}" destId="{9467C9BA-72C2-4984-BCA7-5304EF1E5D8D}" srcOrd="6" destOrd="0" presId="urn:microsoft.com/office/officeart/2011/layout/ConvergingText"/>
    <dgm:cxn modelId="{E72AEECC-BBBA-43D7-BC6C-D5D993922E96}" type="presParOf" srcId="{9FDB291B-1790-4516-B711-CEE9C4924EE7}" destId="{08614634-63A1-4794-A6FC-6700A31E36DB}" srcOrd="7" destOrd="0" presId="urn:microsoft.com/office/officeart/2011/layout/ConvergingText"/>
    <dgm:cxn modelId="{C36C2D9B-3DE6-49B2-B6D0-887F5688CD3E}" type="presParOf" srcId="{9FDB291B-1790-4516-B711-CEE9C4924EE7}" destId="{CA9FA529-75FD-4E0F-A21F-6887F0A5F744}" srcOrd="8" destOrd="0" presId="urn:microsoft.com/office/officeart/2011/layout/ConvergingText"/>
    <dgm:cxn modelId="{59C2AD9B-A4C5-4665-BF10-AE45779E540A}" type="presParOf" srcId="{9FDB291B-1790-4516-B711-CEE9C4924EE7}" destId="{B2468DE6-EED9-4312-A0ED-7397C7E458DC}" srcOrd="9" destOrd="0" presId="urn:microsoft.com/office/officeart/2011/layout/ConvergingText"/>
    <dgm:cxn modelId="{81AF82EA-AE28-482B-9C87-DE8EFB912FC3}" type="presParOf" srcId="{9FDB291B-1790-4516-B711-CEE9C4924EE7}" destId="{2ECAB28B-3F27-4BCB-9433-AF056B64A787}" srcOrd="10" destOrd="0" presId="urn:microsoft.com/office/officeart/2011/layout/ConvergingText"/>
    <dgm:cxn modelId="{07C23D89-DCF3-4AEE-8D1C-4195D3CD9F71}" type="presParOf" srcId="{9FDB291B-1790-4516-B711-CEE9C4924EE7}" destId="{A82BCD8A-EDB2-4464-A529-21BC2E6485FE}" srcOrd="11" destOrd="0" presId="urn:microsoft.com/office/officeart/2011/layout/ConvergingText"/>
    <dgm:cxn modelId="{3DD735F4-5D6C-4302-AAB1-3C388F4C6E8F}" type="presParOf" srcId="{9FDB291B-1790-4516-B711-CEE9C4924EE7}" destId="{34A9311A-1833-4FD2-A7A5-1604CFABA45B}" srcOrd="12" destOrd="0" presId="urn:microsoft.com/office/officeart/2011/layout/ConvergingText"/>
    <dgm:cxn modelId="{58BBD988-ECBA-453C-BC83-DAB2778FADA5}" type="presParOf" srcId="{9FDB291B-1790-4516-B711-CEE9C4924EE7}" destId="{31A023DE-3041-4CC8-AEE3-A1825CC7B835}" srcOrd="13" destOrd="0" presId="urn:microsoft.com/office/officeart/2011/layout/ConvergingText"/>
    <dgm:cxn modelId="{7323055C-ECE1-440D-9710-414334FADD1E}" type="presParOf" srcId="{9FDB291B-1790-4516-B711-CEE9C4924EE7}" destId="{12546AD0-BE5D-4785-974D-BB646CDFFEC3}" srcOrd="14" destOrd="0" presId="urn:microsoft.com/office/officeart/2011/layout/ConvergingText"/>
    <dgm:cxn modelId="{EAAA719E-9D81-4D2F-9772-312CA0D19901}" type="presParOf" srcId="{9FDB291B-1790-4516-B711-CEE9C4924EE7}" destId="{3B24B548-E4C8-4C02-B2D8-A1B212719D7E}" srcOrd="15" destOrd="0" presId="urn:microsoft.com/office/officeart/2011/layout/ConvergingText"/>
    <dgm:cxn modelId="{56F4FEFE-8E9C-4D9A-BEBD-A760B9C2AA27}" type="presParOf" srcId="{9FDB291B-1790-4516-B711-CEE9C4924EE7}" destId="{D5A9E585-0648-46F0-9236-CC72B7151AF2}" srcOrd="16" destOrd="0" presId="urn:microsoft.com/office/officeart/2011/layout/ConvergingText"/>
    <dgm:cxn modelId="{3869A1EF-C510-4D52-AC8D-BAB8907FE31B}" type="presParOf" srcId="{9FDB291B-1790-4516-B711-CEE9C4924EE7}" destId="{09516BD5-C04D-472E-A22A-A1D988AE8263}" srcOrd="17" destOrd="0" presId="urn:microsoft.com/office/officeart/2011/layout/ConvergingText"/>
    <dgm:cxn modelId="{DEE4F631-8846-4208-931C-48F4452AF9E2}" type="presParOf" srcId="{9FDB291B-1790-4516-B711-CEE9C4924EE7}" destId="{24632EEB-175A-400B-BC29-C0C2EA895390}" srcOrd="18" destOrd="0" presId="urn:microsoft.com/office/officeart/2011/layout/ConvergingText"/>
    <dgm:cxn modelId="{4DA4BDC2-7755-4F46-8716-2D7EEBE73734}" type="presParOf" srcId="{9FDB291B-1790-4516-B711-CEE9C4924EE7}" destId="{3F9DBF41-4B19-43B6-8899-2BDD69A306CB}" srcOrd="19" destOrd="0" presId="urn:microsoft.com/office/officeart/2011/layout/ConvergingText"/>
    <dgm:cxn modelId="{CB4EEA95-AB61-4054-A1DC-25B8552389EA}" type="presParOf" srcId="{9FDB291B-1790-4516-B711-CEE9C4924EE7}" destId="{050D7C1A-75BE-49EB-869A-36BBE80AA6CB}" srcOrd="20" destOrd="0" presId="urn:microsoft.com/office/officeart/2011/layout/ConvergingText"/>
    <dgm:cxn modelId="{208AB9E4-71FA-4B4E-ACF5-604D1842AFF5}" type="presParOf" srcId="{9FDB291B-1790-4516-B711-CEE9C4924EE7}" destId="{11109993-E4C6-41F9-8BCB-4627B9AB54A2}" srcOrd="21" destOrd="0" presId="urn:microsoft.com/office/officeart/2011/layout/ConvergingText"/>
    <dgm:cxn modelId="{07C45943-8CC4-4A1A-99DE-28D3D79F4681}" type="presParOf" srcId="{9FDB291B-1790-4516-B711-CEE9C4924EE7}" destId="{97DD6DAC-FC9D-4796-987B-F3737F15C998}" srcOrd="22" destOrd="0" presId="urn:microsoft.com/office/officeart/2011/layout/ConvergingText"/>
    <dgm:cxn modelId="{BFF39416-1067-4A03-9CDA-D96988AB5A71}" type="presParOf" srcId="{9FDB291B-1790-4516-B711-CEE9C4924EE7}" destId="{89442CA1-116B-47E4-A4B4-3DB74E1BCE4A}" srcOrd="23" destOrd="0" presId="urn:microsoft.com/office/officeart/2011/layout/ConvergingText"/>
    <dgm:cxn modelId="{48272ADB-2408-4228-A54B-64FE8846D4EC}" type="presParOf" srcId="{9FDB291B-1790-4516-B711-CEE9C4924EE7}" destId="{DC2B06DF-B077-425C-9F45-E6E997DB8E73}" srcOrd="24" destOrd="0" presId="urn:microsoft.com/office/officeart/2011/layout/ConvergingText"/>
    <dgm:cxn modelId="{D828D020-8F66-4E6A-BB47-4AE99EBF352D}" type="presParOf" srcId="{9FDB291B-1790-4516-B711-CEE9C4924EE7}" destId="{E57B1CE7-A559-4851-ADA2-0C5995A01ADC}" srcOrd="25" destOrd="0" presId="urn:microsoft.com/office/officeart/2011/layout/ConvergingText"/>
    <dgm:cxn modelId="{D95ACEBF-E47A-460A-AB18-DC74618310C7}" type="presParOf" srcId="{9FDB291B-1790-4516-B711-CEE9C4924EE7}" destId="{E13951C4-E904-4287-8982-0AB3A67F54D6}" srcOrd="26" destOrd="0" presId="urn:microsoft.com/office/officeart/2011/layout/ConvergingText"/>
    <dgm:cxn modelId="{364D19E1-63FC-452E-A560-8B9A58FC2448}" type="presParOf" srcId="{9FDB291B-1790-4516-B711-CEE9C4924EE7}" destId="{E29B2EC5-D7A8-4879-A7EC-E0374D57A5A0}" srcOrd="27" destOrd="0" presId="urn:microsoft.com/office/officeart/2011/layout/ConvergingText"/>
    <dgm:cxn modelId="{52AD06D8-5E6D-4F2C-B1E8-B8E1D465573F}" type="presParOf" srcId="{9FDB291B-1790-4516-B711-CEE9C4924EE7}" destId="{B7DA47A3-35DF-4FAE-9208-1B1FBB776C6D}" srcOrd="28" destOrd="0" presId="urn:microsoft.com/office/officeart/2011/layout/ConvergingText"/>
    <dgm:cxn modelId="{CDCEBB70-9437-4C3A-995C-A5C5B4FD5556}" type="presParOf" srcId="{9FDB291B-1790-4516-B711-CEE9C4924EE7}" destId="{93647B71-A94A-4854-BF78-5C2AD5888A28}" srcOrd="29" destOrd="0" presId="urn:microsoft.com/office/officeart/2011/layout/ConvergingText"/>
    <dgm:cxn modelId="{CB2B0B7B-D989-476C-A647-9394BF475C7F}" type="presParOf" srcId="{9FDB291B-1790-4516-B711-CEE9C4924EE7}" destId="{D2FCDE05-2E77-4113-B5FA-D31B3E9576E4}" srcOrd="30" destOrd="0" presId="urn:microsoft.com/office/officeart/2011/layout/ConvergingText"/>
    <dgm:cxn modelId="{1B9910AB-846F-4BDA-A47D-7DD6CCDEE7DD}" type="presParOf" srcId="{9FDB291B-1790-4516-B711-CEE9C4924EE7}" destId="{188BC3FD-68F6-4B1C-A99C-4EB04C815658}" srcOrd="31" destOrd="0" presId="urn:microsoft.com/office/officeart/2011/layout/ConvergingText"/>
    <dgm:cxn modelId="{642D6E27-0190-45DF-AF95-1A51FCCCBEB2}" type="presParOf" srcId="{9FDB291B-1790-4516-B711-CEE9C4924EE7}" destId="{854E0AFB-E838-434B-8EAE-254CBA6CCAEB}" srcOrd="32" destOrd="0" presId="urn:microsoft.com/office/officeart/2011/layout/ConvergingText"/>
    <dgm:cxn modelId="{EAAAD550-E0CA-43DE-9978-E4B4068A0611}" type="presParOf" srcId="{9FDB291B-1790-4516-B711-CEE9C4924EE7}" destId="{7D659D02-936B-4598-90E6-67DCE065B720}" srcOrd="33" destOrd="0" presId="urn:microsoft.com/office/officeart/2011/layout/ConvergingText"/>
    <dgm:cxn modelId="{81AA50D5-BCAD-4F25-AD90-EF1AA0A314E5}" type="presParOf" srcId="{9FDB291B-1790-4516-B711-CEE9C4924EE7}" destId="{B5884471-07B5-4318-91BC-B24C39A16803}" srcOrd="34" destOrd="0" presId="urn:microsoft.com/office/officeart/2011/layout/ConvergingText"/>
    <dgm:cxn modelId="{3D8C4963-2CFB-4AAF-996A-4420B06224C4}" type="presParOf" srcId="{9FDB291B-1790-4516-B711-CEE9C4924EE7}" destId="{77FA5ED9-B821-492D-B7E1-980FF0009405}" srcOrd="35" destOrd="0" presId="urn:microsoft.com/office/officeart/2011/layout/ConvergingText"/>
    <dgm:cxn modelId="{EA3D93DF-FDF0-4AD4-8AC3-E0F6B0B827C4}" type="presParOf" srcId="{9FDB291B-1790-4516-B711-CEE9C4924EE7}" destId="{2F244E1B-C069-46F0-8093-32BD06B83899}" srcOrd="36" destOrd="0" presId="urn:microsoft.com/office/officeart/2011/layout/ConvergingText"/>
    <dgm:cxn modelId="{B6EC0D1E-68C4-4405-89A8-472483D2CDF4}" type="presParOf" srcId="{9FDB291B-1790-4516-B711-CEE9C4924EE7}" destId="{45F40C93-1A3E-4C4A-9D2A-649B137516EA}" srcOrd="37" destOrd="0" presId="urn:microsoft.com/office/officeart/2011/layout/ConvergingText"/>
    <dgm:cxn modelId="{25978AE8-A1AC-4588-BD84-9C0A55BEFC05}" type="presParOf" srcId="{9FDB291B-1790-4516-B711-CEE9C4924EE7}" destId="{C15B0CA8-9C43-41AA-B6CE-A6A7167752E7}" srcOrd="38" destOrd="0" presId="urn:microsoft.com/office/officeart/2011/layout/ConvergingText"/>
    <dgm:cxn modelId="{757F7220-C3FB-42EA-B75C-71A3F22C38B6}" type="presParOf" srcId="{9FDB291B-1790-4516-B711-CEE9C4924EE7}" destId="{3FE9D1D1-8EC6-401B-9094-07A28E8886DA}" srcOrd="39" destOrd="0" presId="urn:microsoft.com/office/officeart/2011/layout/ConvergingText"/>
    <dgm:cxn modelId="{9EEA409E-F817-4331-A148-BE7524B58329}" type="presParOf" srcId="{9FDB291B-1790-4516-B711-CEE9C4924EE7}" destId="{8B848308-F84C-4D60-A388-6806B946BB53}" srcOrd="40" destOrd="0" presId="urn:microsoft.com/office/officeart/2011/layout/ConvergingText"/>
    <dgm:cxn modelId="{9672786B-59DD-4776-B863-0E29EE42526A}" type="presParOf" srcId="{9FDB291B-1790-4516-B711-CEE9C4924EE7}" destId="{568BC44B-96F4-41C3-82C5-EEA1AE91C846}" srcOrd="41" destOrd="0" presId="urn:microsoft.com/office/officeart/2011/layout/ConvergingText"/>
    <dgm:cxn modelId="{A63DFDCD-FE45-4EBE-B451-2B330D10916C}" type="presParOf" srcId="{9FDB291B-1790-4516-B711-CEE9C4924EE7}" destId="{691917CC-B513-4579-8B13-EF36883D5741}" srcOrd="42" destOrd="0" presId="urn:microsoft.com/office/officeart/2011/layout/ConvergingText"/>
    <dgm:cxn modelId="{DE88DB4C-7A43-4A26-B70F-C412068F9981}" type="presParOf" srcId="{9FDB291B-1790-4516-B711-CEE9C4924EE7}" destId="{248BAEEE-9674-42C4-BCCE-D6EE08E0287C}" srcOrd="43" destOrd="0" presId="urn:microsoft.com/office/officeart/2011/layout/ConvergingText"/>
    <dgm:cxn modelId="{CCDC5EFF-C260-4052-8DBE-42851FC0E9E5}" type="presParOf" srcId="{9FDB291B-1790-4516-B711-CEE9C4924EE7}" destId="{AEE7131D-38E0-49DE-8D95-8B27DA40286F}" srcOrd="44" destOrd="0" presId="urn:microsoft.com/office/officeart/2011/layout/ConvergingText"/>
    <dgm:cxn modelId="{1E67C972-0036-455C-B63D-71E12F831EC9}" type="presParOf" srcId="{9FDB291B-1790-4516-B711-CEE9C4924EE7}" destId="{D0BD4A61-1A81-4A47-AE6E-198C9F29D5FF}" srcOrd="45" destOrd="0" presId="urn:microsoft.com/office/officeart/2011/layout/ConvergingText"/>
    <dgm:cxn modelId="{F8749A68-1A87-4AC5-A0C5-397C14E105F6}" type="presParOf" srcId="{9FDB291B-1790-4516-B711-CEE9C4924EE7}" destId="{4C5C3C36-1D19-49FF-93A2-2E5C1AE9B357}" srcOrd="46" destOrd="0" presId="urn:microsoft.com/office/officeart/2011/layout/ConvergingText"/>
    <dgm:cxn modelId="{16332374-A5EA-4BB2-9A60-41FD84833E67}" type="presParOf" srcId="{9FDB291B-1790-4516-B711-CEE9C4924EE7}" destId="{393130E8-9704-401B-927E-4364D7E09EB2}" srcOrd="47" destOrd="0" presId="urn:microsoft.com/office/officeart/2011/layout/ConvergingText"/>
    <dgm:cxn modelId="{F6FB0793-422E-4263-A4E5-2704674B87A1}" type="presParOf" srcId="{9FDB291B-1790-4516-B711-CEE9C4924EE7}" destId="{1A50F2FD-3AD8-4E69-BAB8-88CC7C664BFF}" srcOrd="48" destOrd="0" presId="urn:microsoft.com/office/officeart/2011/layout/ConvergingText"/>
    <dgm:cxn modelId="{E85DF393-D053-4794-88A7-392E44D0475B}" type="presParOf" srcId="{9FDB291B-1790-4516-B711-CEE9C4924EE7}" destId="{BB6EBA97-D72F-414B-82C1-8DB573D6B3B7}" srcOrd="49" destOrd="0" presId="urn:microsoft.com/office/officeart/2011/layout/ConvergingText"/>
    <dgm:cxn modelId="{9F6EF52C-58A0-4829-8BCE-8B56FE22D6BA}" type="presParOf" srcId="{9FDB291B-1790-4516-B711-CEE9C4924EE7}" destId="{622BDB5A-65CA-415A-A3F3-63B2911E63AD}" srcOrd="50" destOrd="0" presId="urn:microsoft.com/office/officeart/2011/layout/ConvergingText"/>
    <dgm:cxn modelId="{60FA38B5-40D4-4DD8-A754-B34E338A3944}" type="presParOf" srcId="{9FDB291B-1790-4516-B711-CEE9C4924EE7}" destId="{D9202FE4-9AEB-47A2-9DB9-0E1002C57A15}" srcOrd="51" destOrd="0" presId="urn:microsoft.com/office/officeart/2011/layout/ConvergingText"/>
    <dgm:cxn modelId="{315731F5-2CBB-484B-B6DA-A3BD2C01A121}" type="presParOf" srcId="{9FDB291B-1790-4516-B711-CEE9C4924EE7}" destId="{EED9C537-7F5E-496B-909F-45254CA47226}" srcOrd="52" destOrd="0" presId="urn:microsoft.com/office/officeart/2011/layout/ConvergingText"/>
    <dgm:cxn modelId="{8681645F-D7EE-4CEF-B344-B1C35D2AC95C}" type="presParOf" srcId="{9FDB291B-1790-4516-B711-CEE9C4924EE7}" destId="{EAAC3342-A23E-4078-8DBF-498651595F6E}" srcOrd="53" destOrd="0" presId="urn:microsoft.com/office/officeart/2011/layout/ConvergingText"/>
    <dgm:cxn modelId="{EE72FF92-9902-48E7-B2B6-25CB28046FB4}" type="presParOf" srcId="{9FDB291B-1790-4516-B711-CEE9C4924EE7}" destId="{2E6C71D1-1CE4-4956-ABF1-C3BF2756498A}" srcOrd="54" destOrd="0" presId="urn:microsoft.com/office/officeart/2011/layout/ConvergingText"/>
    <dgm:cxn modelId="{9A4B9BAA-DFA8-4C73-A9C2-124339C841AD}" type="presParOf" srcId="{9FDB291B-1790-4516-B711-CEE9C4924EE7}" destId="{67D48310-CC39-44A4-AAAF-96502866C486}" srcOrd="55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2D7E8-1ACA-4423-9A6A-4C92F996CE4A}">
      <dsp:nvSpPr>
        <dsp:cNvPr id="0" name=""/>
        <dsp:cNvSpPr/>
      </dsp:nvSpPr>
      <dsp:spPr>
        <a:xfrm>
          <a:off x="1793240" y="1993657"/>
          <a:ext cx="698182" cy="6981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2">
                  <a:lumMod val="95000"/>
                </a:schemeClr>
              </a:solidFill>
            </a:rPr>
            <a:t>Overall plaque phenotype</a:t>
          </a:r>
          <a:endParaRPr lang="en-US" sz="800" b="1" kern="1200" dirty="0">
            <a:solidFill>
              <a:schemeClr val="tx2">
                <a:lumMod val="95000"/>
              </a:schemeClr>
            </a:solidFill>
          </a:endParaRPr>
        </a:p>
      </dsp:txBody>
      <dsp:txXfrm>
        <a:off x="1895486" y="2095903"/>
        <a:ext cx="493690" cy="493690"/>
      </dsp:txXfrm>
    </dsp:sp>
    <dsp:sp modelId="{87FEF944-8814-4BB9-BB75-AB151848AE90}">
      <dsp:nvSpPr>
        <dsp:cNvPr id="0" name=""/>
        <dsp:cNvSpPr/>
      </dsp:nvSpPr>
      <dsp:spPr>
        <a:xfrm rot="10800000">
          <a:off x="246226" y="224325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D88B8-A4BC-4E37-A8C4-8B0A021725B4}">
      <dsp:nvSpPr>
        <dsp:cNvPr id="0" name=""/>
        <dsp:cNvSpPr/>
      </dsp:nvSpPr>
      <dsp:spPr>
        <a:xfrm>
          <a:off x="1862" y="2147258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Fat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3313" y="2158709"/>
        <a:ext cx="465825" cy="368080"/>
      </dsp:txXfrm>
    </dsp:sp>
    <dsp:sp modelId="{DF66D3F8-2F69-45EC-802E-C5CDF5B651DC}">
      <dsp:nvSpPr>
        <dsp:cNvPr id="0" name=""/>
        <dsp:cNvSpPr/>
      </dsp:nvSpPr>
      <dsp:spPr>
        <a:xfrm rot="12000000">
          <a:off x="316493" y="184475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99992"/>
                <a:satOff val="0"/>
                <a:lumOff val="-2222"/>
                <a:alphaOff val="0"/>
                <a:shade val="51000"/>
                <a:satMod val="130000"/>
              </a:schemeClr>
            </a:gs>
            <a:gs pos="80000">
              <a:schemeClr val="accent5">
                <a:hueOff val="499992"/>
                <a:satOff val="0"/>
                <a:lumOff val="-2222"/>
                <a:alphaOff val="0"/>
                <a:shade val="93000"/>
                <a:satMod val="130000"/>
              </a:schemeClr>
            </a:gs>
            <a:gs pos="100000">
              <a:schemeClr val="accent5">
                <a:hueOff val="499992"/>
                <a:satOff val="0"/>
                <a:lumOff val="-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4A98B-8A3F-409B-92B0-A6B8E59C621D}">
      <dsp:nvSpPr>
        <dsp:cNvPr id="0" name=""/>
        <dsp:cNvSpPr/>
      </dsp:nvSpPr>
      <dsp:spPr>
        <a:xfrm>
          <a:off x="116212" y="1498752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99992"/>
                <a:satOff val="0"/>
                <a:lumOff val="-2222"/>
                <a:alphaOff val="0"/>
                <a:shade val="51000"/>
                <a:satMod val="130000"/>
              </a:schemeClr>
            </a:gs>
            <a:gs pos="80000">
              <a:schemeClr val="accent5">
                <a:hueOff val="499992"/>
                <a:satOff val="0"/>
                <a:lumOff val="-2222"/>
                <a:alphaOff val="0"/>
                <a:shade val="93000"/>
                <a:satMod val="130000"/>
              </a:schemeClr>
            </a:gs>
            <a:gs pos="100000">
              <a:schemeClr val="accent5">
                <a:hueOff val="499992"/>
                <a:satOff val="0"/>
                <a:lumOff val="-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Collagen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27663" y="1510203"/>
        <a:ext cx="465825" cy="368080"/>
      </dsp:txXfrm>
    </dsp:sp>
    <dsp:sp modelId="{83252563-5E04-4680-AE22-EC78A7656F05}">
      <dsp:nvSpPr>
        <dsp:cNvPr id="0" name=""/>
        <dsp:cNvSpPr/>
      </dsp:nvSpPr>
      <dsp:spPr>
        <a:xfrm rot="13200000">
          <a:off x="518818" y="1494320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999985"/>
                <a:satOff val="0"/>
                <a:lumOff val="-4444"/>
                <a:alphaOff val="0"/>
                <a:shade val="51000"/>
                <a:satMod val="130000"/>
              </a:schemeClr>
            </a:gs>
            <a:gs pos="80000">
              <a:schemeClr val="accent5">
                <a:hueOff val="999985"/>
                <a:satOff val="0"/>
                <a:lumOff val="-4444"/>
                <a:alphaOff val="0"/>
                <a:shade val="93000"/>
                <a:satMod val="130000"/>
              </a:schemeClr>
            </a:gs>
            <a:gs pos="100000">
              <a:schemeClr val="accent5">
                <a:hueOff val="999985"/>
                <a:satOff val="0"/>
                <a:lumOff val="-44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E637C0-F396-4E1F-B896-AB29BE27302A}">
      <dsp:nvSpPr>
        <dsp:cNvPr id="0" name=""/>
        <dsp:cNvSpPr/>
      </dsp:nvSpPr>
      <dsp:spPr>
        <a:xfrm>
          <a:off x="445467" y="928465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999985"/>
                <a:satOff val="0"/>
                <a:lumOff val="-4444"/>
                <a:alphaOff val="0"/>
                <a:shade val="51000"/>
                <a:satMod val="130000"/>
              </a:schemeClr>
            </a:gs>
            <a:gs pos="80000">
              <a:schemeClr val="accent5">
                <a:hueOff val="999985"/>
                <a:satOff val="0"/>
                <a:lumOff val="-4444"/>
                <a:alphaOff val="0"/>
                <a:shade val="93000"/>
                <a:satMod val="130000"/>
              </a:schemeClr>
            </a:gs>
            <a:gs pos="100000">
              <a:schemeClr val="accent5">
                <a:hueOff val="999985"/>
                <a:satOff val="0"/>
                <a:lumOff val="-44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Calcification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456918" y="939916"/>
        <a:ext cx="465825" cy="368080"/>
      </dsp:txXfrm>
    </dsp:sp>
    <dsp:sp modelId="{0D4DC35F-2335-4621-A4C2-02A6C239F177}">
      <dsp:nvSpPr>
        <dsp:cNvPr id="0" name=""/>
        <dsp:cNvSpPr/>
      </dsp:nvSpPr>
      <dsp:spPr>
        <a:xfrm rot="14400000">
          <a:off x="828797" y="123421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499977"/>
                <a:satOff val="0"/>
                <a:lumOff val="-6666"/>
                <a:alphaOff val="0"/>
                <a:shade val="51000"/>
                <a:satMod val="130000"/>
              </a:schemeClr>
            </a:gs>
            <a:gs pos="80000">
              <a:schemeClr val="accent5">
                <a:hueOff val="1499977"/>
                <a:satOff val="0"/>
                <a:lumOff val="-6666"/>
                <a:alphaOff val="0"/>
                <a:shade val="93000"/>
                <a:satMod val="130000"/>
              </a:schemeClr>
            </a:gs>
            <a:gs pos="100000">
              <a:schemeClr val="accent5">
                <a:hueOff val="1499977"/>
                <a:satOff val="0"/>
                <a:lumOff val="-6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58C72D-7556-40DC-8E17-B9C4964E2509}">
      <dsp:nvSpPr>
        <dsp:cNvPr id="0" name=""/>
        <dsp:cNvSpPr/>
      </dsp:nvSpPr>
      <dsp:spPr>
        <a:xfrm>
          <a:off x="949915" y="505183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99977"/>
                <a:satOff val="0"/>
                <a:lumOff val="-6666"/>
                <a:alphaOff val="0"/>
                <a:shade val="51000"/>
                <a:satMod val="130000"/>
              </a:schemeClr>
            </a:gs>
            <a:gs pos="80000">
              <a:schemeClr val="accent5">
                <a:hueOff val="1499977"/>
                <a:satOff val="0"/>
                <a:lumOff val="-6666"/>
                <a:alphaOff val="0"/>
                <a:shade val="93000"/>
                <a:satMod val="130000"/>
              </a:schemeClr>
            </a:gs>
            <a:gs pos="100000">
              <a:schemeClr val="accent5">
                <a:hueOff val="1499977"/>
                <a:satOff val="0"/>
                <a:lumOff val="-6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Smooth muscle cells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961366" y="516634"/>
        <a:ext cx="465825" cy="368080"/>
      </dsp:txXfrm>
    </dsp:sp>
    <dsp:sp modelId="{4608D5DC-6E50-41C0-AB74-6FC4A19B7CDC}">
      <dsp:nvSpPr>
        <dsp:cNvPr id="0" name=""/>
        <dsp:cNvSpPr/>
      </dsp:nvSpPr>
      <dsp:spPr>
        <a:xfrm rot="15600000">
          <a:off x="1209043" y="109581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999969"/>
                <a:satOff val="0"/>
                <a:lumOff val="-8888"/>
                <a:alphaOff val="0"/>
                <a:shade val="51000"/>
                <a:satMod val="130000"/>
              </a:schemeClr>
            </a:gs>
            <a:gs pos="80000">
              <a:schemeClr val="accent5">
                <a:hueOff val="1999969"/>
                <a:satOff val="0"/>
                <a:lumOff val="-8888"/>
                <a:alphaOff val="0"/>
                <a:shade val="93000"/>
                <a:satMod val="130000"/>
              </a:schemeClr>
            </a:gs>
            <a:gs pos="100000">
              <a:schemeClr val="accent5">
                <a:hueOff val="1999969"/>
                <a:satOff val="0"/>
                <a:lumOff val="-88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44D7EE-2075-4C5C-98DB-0D6CDDFAD1AF}">
      <dsp:nvSpPr>
        <dsp:cNvPr id="0" name=""/>
        <dsp:cNvSpPr/>
      </dsp:nvSpPr>
      <dsp:spPr>
        <a:xfrm>
          <a:off x="1568712" y="279959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999969"/>
                <a:satOff val="0"/>
                <a:lumOff val="-8888"/>
                <a:alphaOff val="0"/>
                <a:shade val="51000"/>
                <a:satMod val="130000"/>
              </a:schemeClr>
            </a:gs>
            <a:gs pos="80000">
              <a:schemeClr val="accent5">
                <a:hueOff val="1999969"/>
                <a:satOff val="0"/>
                <a:lumOff val="-8888"/>
                <a:alphaOff val="0"/>
                <a:shade val="93000"/>
                <a:satMod val="130000"/>
              </a:schemeClr>
            </a:gs>
            <a:gs pos="100000">
              <a:schemeClr val="accent5">
                <a:hueOff val="1999969"/>
                <a:satOff val="0"/>
                <a:lumOff val="-88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Macrophages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580163" y="291410"/>
        <a:ext cx="465825" cy="368080"/>
      </dsp:txXfrm>
    </dsp:sp>
    <dsp:sp modelId="{99A29533-7D27-473F-B82B-E752132530D2}">
      <dsp:nvSpPr>
        <dsp:cNvPr id="0" name=""/>
        <dsp:cNvSpPr/>
      </dsp:nvSpPr>
      <dsp:spPr>
        <a:xfrm rot="16800000">
          <a:off x="1613692" y="109581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499962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5">
                <a:hueOff val="2499962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5">
                <a:hueOff val="2499962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B802B1-9CD5-4CE6-91FE-B0CBDB87D6E2}">
      <dsp:nvSpPr>
        <dsp:cNvPr id="0" name=""/>
        <dsp:cNvSpPr/>
      </dsp:nvSpPr>
      <dsp:spPr>
        <a:xfrm>
          <a:off x="2227222" y="279959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499962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5">
                <a:hueOff val="2499962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5">
                <a:hueOff val="2499962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Neutrophils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2238673" y="291410"/>
        <a:ext cx="465825" cy="368080"/>
      </dsp:txXfrm>
    </dsp:sp>
    <dsp:sp modelId="{AB55015D-D396-4F9C-976C-6058ED4F3EF2}">
      <dsp:nvSpPr>
        <dsp:cNvPr id="0" name=""/>
        <dsp:cNvSpPr/>
      </dsp:nvSpPr>
      <dsp:spPr>
        <a:xfrm rot="18000000">
          <a:off x="1993938" y="123421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999954"/>
                <a:satOff val="0"/>
                <a:lumOff val="-13333"/>
                <a:alphaOff val="0"/>
                <a:shade val="51000"/>
                <a:satMod val="130000"/>
              </a:schemeClr>
            </a:gs>
            <a:gs pos="80000">
              <a:schemeClr val="accent5">
                <a:hueOff val="2999954"/>
                <a:satOff val="0"/>
                <a:lumOff val="-13333"/>
                <a:alphaOff val="0"/>
                <a:shade val="93000"/>
                <a:satMod val="130000"/>
              </a:schemeClr>
            </a:gs>
            <a:gs pos="100000">
              <a:schemeClr val="accent5">
                <a:hueOff val="2999954"/>
                <a:satOff val="0"/>
                <a:lumOff val="-13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66CC2-6212-4710-8ADB-162BB0853F39}">
      <dsp:nvSpPr>
        <dsp:cNvPr id="0" name=""/>
        <dsp:cNvSpPr/>
      </dsp:nvSpPr>
      <dsp:spPr>
        <a:xfrm>
          <a:off x="2846019" y="505183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999954"/>
                <a:satOff val="0"/>
                <a:lumOff val="-13333"/>
                <a:alphaOff val="0"/>
                <a:shade val="51000"/>
                <a:satMod val="130000"/>
              </a:schemeClr>
            </a:gs>
            <a:gs pos="80000">
              <a:schemeClr val="accent5">
                <a:hueOff val="2999954"/>
                <a:satOff val="0"/>
                <a:lumOff val="-13333"/>
                <a:alphaOff val="0"/>
                <a:shade val="93000"/>
                <a:satMod val="130000"/>
              </a:schemeClr>
            </a:gs>
            <a:gs pos="100000">
              <a:schemeClr val="accent5">
                <a:hueOff val="2999954"/>
                <a:satOff val="0"/>
                <a:lumOff val="-13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Mast cells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2857470" y="516634"/>
        <a:ext cx="465825" cy="368080"/>
      </dsp:txXfrm>
    </dsp:sp>
    <dsp:sp modelId="{0F80F01F-8B60-4C56-B3FF-87D4AE9F9C93}">
      <dsp:nvSpPr>
        <dsp:cNvPr id="0" name=""/>
        <dsp:cNvSpPr/>
      </dsp:nvSpPr>
      <dsp:spPr>
        <a:xfrm rot="19200000">
          <a:off x="2303917" y="1494320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499947"/>
                <a:satOff val="0"/>
                <a:lumOff val="-15555"/>
                <a:alphaOff val="0"/>
                <a:shade val="51000"/>
                <a:satMod val="130000"/>
              </a:schemeClr>
            </a:gs>
            <a:gs pos="80000">
              <a:schemeClr val="accent5">
                <a:hueOff val="3499947"/>
                <a:satOff val="0"/>
                <a:lumOff val="-15555"/>
                <a:alphaOff val="0"/>
                <a:shade val="93000"/>
                <a:satMod val="130000"/>
              </a:schemeClr>
            </a:gs>
            <a:gs pos="100000">
              <a:schemeClr val="accent5">
                <a:hueOff val="3499947"/>
                <a:satOff val="0"/>
                <a:lumOff val="-15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6BE0A-3BF9-43C9-AB57-8CFA09F84408}">
      <dsp:nvSpPr>
        <dsp:cNvPr id="0" name=""/>
        <dsp:cNvSpPr/>
      </dsp:nvSpPr>
      <dsp:spPr>
        <a:xfrm>
          <a:off x="3350468" y="928465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499947"/>
                <a:satOff val="0"/>
                <a:lumOff val="-15555"/>
                <a:alphaOff val="0"/>
                <a:shade val="51000"/>
                <a:satMod val="130000"/>
              </a:schemeClr>
            </a:gs>
            <a:gs pos="80000">
              <a:schemeClr val="accent5">
                <a:hueOff val="3499947"/>
                <a:satOff val="0"/>
                <a:lumOff val="-15555"/>
                <a:alphaOff val="0"/>
                <a:shade val="93000"/>
                <a:satMod val="130000"/>
              </a:schemeClr>
            </a:gs>
            <a:gs pos="100000">
              <a:schemeClr val="accent5">
                <a:hueOff val="3499947"/>
                <a:satOff val="0"/>
                <a:lumOff val="-15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Thrombus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361919" y="939916"/>
        <a:ext cx="465825" cy="368080"/>
      </dsp:txXfrm>
    </dsp:sp>
    <dsp:sp modelId="{1B102383-36B7-43F7-8783-2A2793137998}">
      <dsp:nvSpPr>
        <dsp:cNvPr id="0" name=""/>
        <dsp:cNvSpPr/>
      </dsp:nvSpPr>
      <dsp:spPr>
        <a:xfrm rot="20400000">
          <a:off x="2506241" y="184475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999939"/>
                <a:satOff val="0"/>
                <a:lumOff val="-17777"/>
                <a:alphaOff val="0"/>
                <a:shade val="51000"/>
                <a:satMod val="130000"/>
              </a:schemeClr>
            </a:gs>
            <a:gs pos="80000">
              <a:schemeClr val="accent5">
                <a:hueOff val="3999939"/>
                <a:satOff val="0"/>
                <a:lumOff val="-17777"/>
                <a:alphaOff val="0"/>
                <a:shade val="93000"/>
                <a:satMod val="130000"/>
              </a:schemeClr>
            </a:gs>
            <a:gs pos="100000">
              <a:schemeClr val="accent5">
                <a:hueOff val="3999939"/>
                <a:satOff val="0"/>
                <a:lumOff val="-177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29699E-9C9E-4BC3-86CE-B4B70C85BF0B}">
      <dsp:nvSpPr>
        <dsp:cNvPr id="0" name=""/>
        <dsp:cNvSpPr/>
      </dsp:nvSpPr>
      <dsp:spPr>
        <a:xfrm>
          <a:off x="3679723" y="1498752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999939"/>
                <a:satOff val="0"/>
                <a:lumOff val="-17777"/>
                <a:alphaOff val="0"/>
                <a:shade val="51000"/>
                <a:satMod val="130000"/>
              </a:schemeClr>
            </a:gs>
            <a:gs pos="80000">
              <a:schemeClr val="accent5">
                <a:hueOff val="3999939"/>
                <a:satOff val="0"/>
                <a:lumOff val="-17777"/>
                <a:alphaOff val="0"/>
                <a:shade val="93000"/>
                <a:satMod val="130000"/>
              </a:schemeClr>
            </a:gs>
            <a:gs pos="100000">
              <a:schemeClr val="accent5">
                <a:hueOff val="3999939"/>
                <a:satOff val="0"/>
                <a:lumOff val="-177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Vessel density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691174" y="1510203"/>
        <a:ext cx="465825" cy="368080"/>
      </dsp:txXfrm>
    </dsp:sp>
    <dsp:sp modelId="{1408042C-802F-4A28-A6ED-4128AC44602E}">
      <dsp:nvSpPr>
        <dsp:cNvPr id="0" name=""/>
        <dsp:cNvSpPr/>
      </dsp:nvSpPr>
      <dsp:spPr>
        <a:xfrm>
          <a:off x="2576508" y="224325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F14DDF-CDFB-4CE9-A744-72EEC0816012}">
      <dsp:nvSpPr>
        <dsp:cNvPr id="0" name=""/>
        <dsp:cNvSpPr/>
      </dsp:nvSpPr>
      <dsp:spPr>
        <a:xfrm>
          <a:off x="3794072" y="2147258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err="1" smtClean="0">
              <a:solidFill>
                <a:schemeClr val="accent3"/>
              </a:solidFill>
            </a:rPr>
            <a:t>Intraplaque</a:t>
          </a:r>
          <a:r>
            <a:rPr lang="en-US" sz="600" b="1" kern="1200" dirty="0" smtClean="0">
              <a:solidFill>
                <a:schemeClr val="accent3"/>
              </a:solidFill>
            </a:rPr>
            <a:t> hemorrhage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805523" y="2158709"/>
        <a:ext cx="465825" cy="368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27025-8E0D-4005-A072-4F31237D816A}">
      <dsp:nvSpPr>
        <dsp:cNvPr id="0" name=""/>
        <dsp:cNvSpPr/>
      </dsp:nvSpPr>
      <dsp:spPr>
        <a:xfrm>
          <a:off x="2995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2700000" scaled="1"/>
          <a:tileRect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Distributions</a:t>
          </a:r>
          <a:endParaRPr lang="en-US" sz="800" b="1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Covariates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Plaque phenotypes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Cohorts </a:t>
          </a:r>
          <a:endParaRPr lang="en-US" sz="600" kern="1200" dirty="0"/>
        </a:p>
      </dsp:txBody>
      <dsp:txXfrm>
        <a:off x="26744" y="482059"/>
        <a:ext cx="763336" cy="1042481"/>
      </dsp:txXfrm>
    </dsp:sp>
    <dsp:sp modelId="{5F4B14D2-44D2-470B-A2E3-75D0FCD3DC73}">
      <dsp:nvSpPr>
        <dsp:cNvPr id="0" name=""/>
        <dsp:cNvSpPr/>
      </dsp:nvSpPr>
      <dsp:spPr>
        <a:xfrm>
          <a:off x="894912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94912" y="942973"/>
        <a:ext cx="120327" cy="120652"/>
      </dsp:txXfrm>
    </dsp:sp>
    <dsp:sp modelId="{6F6137F1-1E6E-438F-89A4-EADFDD02515A}">
      <dsp:nvSpPr>
        <dsp:cNvPr id="0" name=""/>
        <dsp:cNvSpPr/>
      </dsp:nvSpPr>
      <dsp:spPr>
        <a:xfrm>
          <a:off x="1138163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GWAS</a:t>
          </a:r>
          <a:endParaRPr lang="en-US" sz="800" b="1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Dosages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PCA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Covariates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statistics</a:t>
          </a:r>
          <a:endParaRPr lang="en-US" sz="600" kern="1200" dirty="0"/>
        </a:p>
      </dsp:txBody>
      <dsp:txXfrm>
        <a:off x="1161912" y="482059"/>
        <a:ext cx="763336" cy="1042481"/>
      </dsp:txXfrm>
    </dsp:sp>
    <dsp:sp modelId="{507C4437-CEBE-435D-806E-A572FDD856A5}">
      <dsp:nvSpPr>
        <dsp:cNvPr id="0" name=""/>
        <dsp:cNvSpPr/>
      </dsp:nvSpPr>
      <dsp:spPr>
        <a:xfrm>
          <a:off x="2030080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030080" y="942973"/>
        <a:ext cx="120327" cy="120652"/>
      </dsp:txXfrm>
    </dsp:sp>
    <dsp:sp modelId="{979CB599-3550-4D3C-9CF7-CF663E6A2B2E}">
      <dsp:nvSpPr>
        <dsp:cNvPr id="0" name=""/>
        <dsp:cNvSpPr/>
      </dsp:nvSpPr>
      <dsp:spPr>
        <a:xfrm>
          <a:off x="2273331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2700000" scaled="1"/>
          <a:tileRect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VEGAS</a:t>
          </a:r>
          <a:endParaRPr lang="en-US" sz="800" b="1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Gene-based analysis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IPA</a:t>
          </a:r>
          <a:endParaRPr lang="en-US" sz="600" kern="1200" dirty="0"/>
        </a:p>
      </dsp:txBody>
      <dsp:txXfrm>
        <a:off x="2297080" y="482059"/>
        <a:ext cx="763336" cy="1042481"/>
      </dsp:txXfrm>
    </dsp:sp>
    <dsp:sp modelId="{BD681877-634F-4951-B337-D6EB90162A31}">
      <dsp:nvSpPr>
        <dsp:cNvPr id="0" name=""/>
        <dsp:cNvSpPr/>
      </dsp:nvSpPr>
      <dsp:spPr>
        <a:xfrm>
          <a:off x="3165248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165248" y="942973"/>
        <a:ext cx="120327" cy="120652"/>
      </dsp:txXfrm>
    </dsp:sp>
    <dsp:sp modelId="{4170C5B5-9B83-498A-9AB9-0A55938BD2C1}">
      <dsp:nvSpPr>
        <dsp:cNvPr id="0" name=""/>
        <dsp:cNvSpPr/>
      </dsp:nvSpPr>
      <dsp:spPr>
        <a:xfrm>
          <a:off x="3408498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2700000" scaled="1"/>
          <a:tileRect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Summarize</a:t>
          </a:r>
          <a:endParaRPr lang="en-US" sz="8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VEGAS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smtClean="0"/>
            <a:t>GWAS</a:t>
          </a:r>
          <a:endParaRPr lang="en-US" sz="600" kern="1200" dirty="0"/>
        </a:p>
      </dsp:txBody>
      <dsp:txXfrm>
        <a:off x="3432247" y="482059"/>
        <a:ext cx="763336" cy="1042481"/>
      </dsp:txXfrm>
    </dsp:sp>
    <dsp:sp modelId="{C353BACF-2DA6-4BA7-AA3A-15820CFDEF51}">
      <dsp:nvSpPr>
        <dsp:cNvPr id="0" name=""/>
        <dsp:cNvSpPr/>
      </dsp:nvSpPr>
      <dsp:spPr>
        <a:xfrm>
          <a:off x="4300416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300416" y="942973"/>
        <a:ext cx="120327" cy="120652"/>
      </dsp:txXfrm>
    </dsp:sp>
    <dsp:sp modelId="{534DCAF8-7F4E-439D-8C93-394542E70DBD}">
      <dsp:nvSpPr>
        <dsp:cNvPr id="0" name=""/>
        <dsp:cNvSpPr/>
      </dsp:nvSpPr>
      <dsp:spPr>
        <a:xfrm>
          <a:off x="4543666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2700000" scaled="1"/>
          <a:tileRect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Additional Checks</a:t>
          </a:r>
          <a:endParaRPr lang="en-US" sz="800" b="1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Secondary endpoints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Other in </a:t>
          </a:r>
          <a:r>
            <a:rPr lang="en-US" sz="600" kern="1200" dirty="0" err="1" smtClean="0"/>
            <a:t>silico</a:t>
          </a:r>
          <a:r>
            <a:rPr lang="en-US" sz="600" kern="1200" dirty="0" smtClean="0"/>
            <a:t> cohorts (WTCCC, </a:t>
          </a:r>
          <a:r>
            <a:rPr lang="en-US" sz="600" kern="1200" dirty="0" err="1" smtClean="0"/>
            <a:t>CARDIoGRAM</a:t>
          </a:r>
          <a:r>
            <a:rPr lang="en-US" sz="600" kern="1200" dirty="0" smtClean="0"/>
            <a:t>, METASTROKE)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Clinical Trials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Literature</a:t>
          </a:r>
          <a:endParaRPr lang="en-US" sz="600" kern="1200" dirty="0"/>
        </a:p>
      </dsp:txBody>
      <dsp:txXfrm>
        <a:off x="4567415" y="482059"/>
        <a:ext cx="763336" cy="1042481"/>
      </dsp:txXfrm>
    </dsp:sp>
    <dsp:sp modelId="{89877184-075E-4112-BB02-2DF65C3CC6F1}">
      <dsp:nvSpPr>
        <dsp:cNvPr id="0" name=""/>
        <dsp:cNvSpPr/>
      </dsp:nvSpPr>
      <dsp:spPr>
        <a:xfrm>
          <a:off x="5435584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435584" y="942973"/>
        <a:ext cx="120327" cy="120652"/>
      </dsp:txXfrm>
    </dsp:sp>
    <dsp:sp modelId="{503B8C76-89B8-4897-9F9F-05501D51A152}">
      <dsp:nvSpPr>
        <dsp:cNvPr id="0" name=""/>
        <dsp:cNvSpPr/>
      </dsp:nvSpPr>
      <dsp:spPr>
        <a:xfrm>
          <a:off x="5678834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 w="9525" cap="flat" cmpd="sng" algn="ctr">
          <a:solidFill>
            <a:schemeClr val="accent6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Additional Experiments</a:t>
          </a:r>
          <a:endParaRPr lang="en-US" sz="800" b="1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Additional SNP data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Functional Assays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00" kern="1200" dirty="0" smtClean="0"/>
            <a:t>Expression Assays</a:t>
          </a:r>
          <a:endParaRPr lang="en-US" sz="600" kern="1200" dirty="0"/>
        </a:p>
      </dsp:txBody>
      <dsp:txXfrm>
        <a:off x="5702583" y="482059"/>
        <a:ext cx="763336" cy="1042481"/>
      </dsp:txXfrm>
    </dsp:sp>
    <dsp:sp modelId="{95137A6E-C6E5-472A-95DE-E5D5C99A703C}">
      <dsp:nvSpPr>
        <dsp:cNvPr id="0" name=""/>
        <dsp:cNvSpPr/>
      </dsp:nvSpPr>
      <dsp:spPr>
        <a:xfrm>
          <a:off x="6570752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 w="9525" cap="flat" cmpd="sng" algn="ctr">
          <a:solidFill>
            <a:schemeClr val="accent6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570752" y="942973"/>
        <a:ext cx="120327" cy="120652"/>
      </dsp:txXfrm>
    </dsp:sp>
    <dsp:sp modelId="{D414C3D3-6553-4EFD-B1F4-52E694B49347}">
      <dsp:nvSpPr>
        <dsp:cNvPr id="0" name=""/>
        <dsp:cNvSpPr/>
      </dsp:nvSpPr>
      <dsp:spPr>
        <a:xfrm>
          <a:off x="6814002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50000"/>
                <a:shade val="30000"/>
                <a:satMod val="115000"/>
              </a:schemeClr>
            </a:gs>
            <a:gs pos="50000">
              <a:schemeClr val="tx1">
                <a:lumMod val="50000"/>
                <a:shade val="67500"/>
                <a:satMod val="115000"/>
              </a:schemeClr>
            </a:gs>
            <a:gs pos="100000">
              <a:schemeClr val="tx1">
                <a:lumMod val="50000"/>
                <a:shade val="100000"/>
                <a:satMod val="115000"/>
              </a:schemeClr>
            </a:gs>
          </a:gsLst>
          <a:lin ang="2700000" scaled="1"/>
          <a:tileRect/>
        </a:gradFill>
        <a:ln w="9525" cap="flat" cmpd="sng" algn="ctr">
          <a:solidFill>
            <a:schemeClr val="tx1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Write</a:t>
          </a:r>
          <a:endParaRPr lang="en-US" sz="800" b="1" kern="1200" dirty="0"/>
        </a:p>
      </dsp:txBody>
      <dsp:txXfrm>
        <a:off x="6837751" y="482059"/>
        <a:ext cx="763336" cy="1042481"/>
      </dsp:txXfrm>
    </dsp:sp>
    <dsp:sp modelId="{6BE9DD4E-BF71-45A8-829B-7989E51823A9}">
      <dsp:nvSpPr>
        <dsp:cNvPr id="0" name=""/>
        <dsp:cNvSpPr/>
      </dsp:nvSpPr>
      <dsp:spPr>
        <a:xfrm>
          <a:off x="7705920" y="902756"/>
          <a:ext cx="171896" cy="20108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</a:schemeClr>
        </a:solidFill>
        <a:ln w="9525" cap="flat" cmpd="sng" algn="ctr">
          <a:solidFill>
            <a:schemeClr val="tx1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7705920" y="942973"/>
        <a:ext cx="120327" cy="120652"/>
      </dsp:txXfrm>
    </dsp:sp>
    <dsp:sp modelId="{67B4AF75-4620-4EEB-A5D1-0952E733338D}">
      <dsp:nvSpPr>
        <dsp:cNvPr id="0" name=""/>
        <dsp:cNvSpPr/>
      </dsp:nvSpPr>
      <dsp:spPr>
        <a:xfrm>
          <a:off x="7949170" y="458310"/>
          <a:ext cx="810834" cy="1089979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lt1">
                <a:shade val="30000"/>
                <a:satMod val="115000"/>
              </a:schemeClr>
            </a:gs>
            <a:gs pos="50000">
              <a:schemeClr val="lt1">
                <a:shade val="67500"/>
                <a:satMod val="115000"/>
              </a:schemeClr>
            </a:gs>
            <a:gs pos="100000">
              <a:schemeClr val="lt1">
                <a:shade val="100000"/>
                <a:satMod val="115000"/>
              </a:schemeClr>
            </a:gs>
          </a:gsLst>
          <a:lin ang="2700000" scaled="1"/>
          <a:tileRect/>
        </a:gra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1">
                  <a:lumMod val="10000"/>
                </a:schemeClr>
              </a:solidFill>
            </a:rPr>
            <a:t>Publish</a:t>
          </a:r>
          <a:endParaRPr lang="en-US" sz="800" b="1" kern="1200" dirty="0">
            <a:solidFill>
              <a:schemeClr val="tx1">
                <a:lumMod val="10000"/>
              </a:schemeClr>
            </a:solidFill>
          </a:endParaRPr>
        </a:p>
      </dsp:txBody>
      <dsp:txXfrm>
        <a:off x="7972919" y="482059"/>
        <a:ext cx="763336" cy="1042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6CF9A-9891-4F9A-9B04-7BD342742422}">
      <dsp:nvSpPr>
        <dsp:cNvPr id="0" name=""/>
        <dsp:cNvSpPr/>
      </dsp:nvSpPr>
      <dsp:spPr>
        <a:xfrm>
          <a:off x="0" y="1681"/>
          <a:ext cx="5299625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814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samples of 713 AAA &amp; AE patients</a:t>
          </a:r>
          <a:endParaRPr lang="en-US" sz="2400" kern="1200" dirty="0"/>
        </a:p>
      </dsp:txBody>
      <dsp:txXfrm>
        <a:off x="38129" y="39810"/>
        <a:ext cx="5223367" cy="1225566"/>
      </dsp:txXfrm>
    </dsp:sp>
    <dsp:sp modelId="{F799A6A0-2DF2-444B-907E-6E02174E5386}">
      <dsp:nvSpPr>
        <dsp:cNvPr id="0" name=""/>
        <dsp:cNvSpPr/>
      </dsp:nvSpPr>
      <dsp:spPr>
        <a:xfrm>
          <a:off x="1947" y="1374781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dash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101</a:t>
          </a:r>
          <a:r>
            <a:rPr lang="en-US" sz="1800" kern="1200" dirty="0" smtClean="0"/>
            <a:t> </a:t>
          </a:r>
          <a:r>
            <a:rPr lang="en-US" sz="1100" kern="1200" dirty="0" smtClean="0"/>
            <a:t>samples</a:t>
          </a:r>
          <a:endParaRPr lang="en-US" sz="1100" kern="1200" dirty="0"/>
        </a:p>
      </dsp:txBody>
      <dsp:txXfrm>
        <a:off x="20757" y="1393591"/>
        <a:ext cx="604603" cy="1264204"/>
      </dsp:txXfrm>
    </dsp:sp>
    <dsp:sp modelId="{DC72F5CC-8A08-4512-BDA8-0E09F7623335}">
      <dsp:nvSpPr>
        <dsp:cNvPr id="0" name=""/>
        <dsp:cNvSpPr/>
      </dsp:nvSpPr>
      <dsp:spPr>
        <a:xfrm>
          <a:off x="698117" y="1374781"/>
          <a:ext cx="4603455" cy="1301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713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AAA &amp; AE patients &amp; samples</a:t>
          </a:r>
          <a:endParaRPr lang="en-US" sz="2400" kern="1200" dirty="0"/>
        </a:p>
      </dsp:txBody>
      <dsp:txXfrm>
        <a:off x="736246" y="1412910"/>
        <a:ext cx="4527197" cy="1225566"/>
      </dsp:txXfrm>
    </dsp:sp>
    <dsp:sp modelId="{EBDAD19A-FD6B-480C-A3C5-035F319FC2D8}">
      <dsp:nvSpPr>
        <dsp:cNvPr id="0" name=""/>
        <dsp:cNvSpPr/>
      </dsp:nvSpPr>
      <dsp:spPr>
        <a:xfrm>
          <a:off x="671503" y="27478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dash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 </a:t>
          </a:r>
          <a:r>
            <a:rPr lang="en-US" sz="1100" kern="1200" dirty="0" smtClean="0"/>
            <a:t>PCA-outliers</a:t>
          </a:r>
          <a:endParaRPr lang="en-US" sz="1100" kern="1200" dirty="0"/>
        </a:p>
      </dsp:txBody>
      <dsp:txXfrm>
        <a:off x="690313" y="2766692"/>
        <a:ext cx="604603" cy="1264204"/>
      </dsp:txXfrm>
    </dsp:sp>
    <dsp:sp modelId="{80DA5CCE-3C19-4E37-8AB9-FEAA416FA6E6}">
      <dsp:nvSpPr>
        <dsp:cNvPr id="0" name=""/>
        <dsp:cNvSpPr/>
      </dsp:nvSpPr>
      <dsp:spPr>
        <a:xfrm>
          <a:off x="1367313" y="27478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dash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18 </a:t>
          </a:r>
          <a:r>
            <a:rPr lang="en-US" sz="1100" kern="1200" dirty="0" smtClean="0"/>
            <a:t>AAA</a:t>
          </a:r>
          <a:endParaRPr lang="en-US" sz="1100" kern="1200" dirty="0"/>
        </a:p>
      </dsp:txBody>
      <dsp:txXfrm>
        <a:off x="1386123" y="2766692"/>
        <a:ext cx="604603" cy="1264204"/>
      </dsp:txXfrm>
    </dsp:sp>
    <dsp:sp modelId="{9E4DDF76-C6D7-45C6-B1BD-2B3E2811D6B0}">
      <dsp:nvSpPr>
        <dsp:cNvPr id="0" name=""/>
        <dsp:cNvSpPr/>
      </dsp:nvSpPr>
      <dsp:spPr>
        <a:xfrm>
          <a:off x="2036510" y="2747882"/>
          <a:ext cx="3265062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690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AE patients &amp; samples</a:t>
          </a:r>
          <a:endParaRPr lang="en-US" sz="2400" kern="1200" dirty="0"/>
        </a:p>
      </dsp:txBody>
      <dsp:txXfrm>
        <a:off x="2074639" y="2786011"/>
        <a:ext cx="3188804" cy="1225566"/>
      </dsp:txXfrm>
    </dsp:sp>
    <dsp:sp modelId="{D0D27E9B-F7A8-43E8-96C1-681D09A262FB}">
      <dsp:nvSpPr>
        <dsp:cNvPr id="0" name=""/>
        <dsp:cNvSpPr/>
      </dsp:nvSpPr>
      <dsp:spPr>
        <a:xfrm>
          <a:off x="2036510" y="4120982"/>
          <a:ext cx="642223" cy="130182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50000"/>
                <a:shade val="30000"/>
                <a:satMod val="115000"/>
              </a:schemeClr>
            </a:gs>
            <a:gs pos="50000">
              <a:schemeClr val="tx1">
                <a:lumMod val="50000"/>
                <a:shade val="67500"/>
                <a:satMod val="115000"/>
              </a:schemeClr>
            </a:gs>
            <a:gs pos="100000">
              <a:schemeClr val="tx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20</a:t>
          </a:r>
          <a:br>
            <a:rPr lang="en-US" sz="2000" kern="1200" dirty="0" smtClean="0"/>
          </a:br>
          <a:r>
            <a:rPr lang="en-US" sz="1000" kern="1200" dirty="0" smtClean="0"/>
            <a:t>other arteries</a:t>
          </a:r>
          <a:endParaRPr lang="en-US" sz="1000" kern="1200" dirty="0"/>
        </a:p>
      </dsp:txBody>
      <dsp:txXfrm>
        <a:off x="2055320" y="4139792"/>
        <a:ext cx="604603" cy="1264204"/>
      </dsp:txXfrm>
    </dsp:sp>
    <dsp:sp modelId="{D9DAE982-0444-4984-9C27-88F726257140}">
      <dsp:nvSpPr>
        <dsp:cNvPr id="0" name=""/>
        <dsp:cNvSpPr/>
      </dsp:nvSpPr>
      <dsp:spPr>
        <a:xfrm>
          <a:off x="2692220" y="4120982"/>
          <a:ext cx="642223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583</a:t>
          </a:r>
          <a:br>
            <a:rPr lang="en-US" sz="2000" kern="1200" dirty="0" smtClean="0"/>
          </a:br>
          <a:r>
            <a:rPr lang="en-US" sz="1000" kern="1200" dirty="0" smtClean="0"/>
            <a:t>carotid</a:t>
          </a:r>
          <a:endParaRPr lang="en-US" sz="1000" kern="1200" dirty="0"/>
        </a:p>
      </dsp:txBody>
      <dsp:txXfrm>
        <a:off x="2711030" y="4139792"/>
        <a:ext cx="604603" cy="1264204"/>
      </dsp:txXfrm>
    </dsp:sp>
    <dsp:sp modelId="{99800787-7DD0-4B18-9D0D-8E3E9E3B688B}">
      <dsp:nvSpPr>
        <dsp:cNvPr id="0" name=""/>
        <dsp:cNvSpPr/>
      </dsp:nvSpPr>
      <dsp:spPr>
        <a:xfrm>
          <a:off x="3347929" y="4120982"/>
          <a:ext cx="642223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83</a:t>
          </a:r>
          <a:br>
            <a:rPr lang="en-US" sz="2000" kern="1200" dirty="0" smtClean="0"/>
          </a:br>
          <a:r>
            <a:rPr lang="en-US" sz="1000" kern="1200" dirty="0" smtClean="0"/>
            <a:t>femoral/iliac</a:t>
          </a:r>
          <a:endParaRPr lang="en-US" sz="1000" kern="1200" dirty="0"/>
        </a:p>
      </dsp:txBody>
      <dsp:txXfrm>
        <a:off x="3366739" y="4139792"/>
        <a:ext cx="604603" cy="1264204"/>
      </dsp:txXfrm>
    </dsp:sp>
    <dsp:sp modelId="{8F4C26F6-179A-4077-9752-700148192476}">
      <dsp:nvSpPr>
        <dsp:cNvPr id="0" name=""/>
        <dsp:cNvSpPr/>
      </dsp:nvSpPr>
      <dsp:spPr>
        <a:xfrm>
          <a:off x="4003639" y="4120982"/>
          <a:ext cx="642223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</a:t>
          </a:r>
          <a:br>
            <a:rPr lang="en-US" sz="2000" kern="1200" dirty="0" smtClean="0"/>
          </a:br>
          <a:r>
            <a:rPr lang="en-US" sz="1000" kern="1200" dirty="0" smtClean="0"/>
            <a:t>other carotid</a:t>
          </a:r>
          <a:endParaRPr lang="en-US" sz="1000" kern="1200" dirty="0"/>
        </a:p>
      </dsp:txBody>
      <dsp:txXfrm>
        <a:off x="4022449" y="4139792"/>
        <a:ext cx="604603" cy="1264204"/>
      </dsp:txXfrm>
    </dsp:sp>
    <dsp:sp modelId="{3E9E6034-02C2-4D1A-8A30-9411A9C07EFB}">
      <dsp:nvSpPr>
        <dsp:cNvPr id="0" name=""/>
        <dsp:cNvSpPr/>
      </dsp:nvSpPr>
      <dsp:spPr>
        <a:xfrm>
          <a:off x="4659349" y="4120982"/>
          <a:ext cx="642223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</a:t>
          </a:r>
          <a:br>
            <a:rPr lang="en-US" sz="2000" kern="1200" dirty="0" smtClean="0"/>
          </a:br>
          <a:r>
            <a:rPr lang="en-US" sz="1000" kern="1200" dirty="0" smtClean="0"/>
            <a:t>carotid bypass/injury</a:t>
          </a:r>
          <a:endParaRPr lang="en-US" sz="1000" kern="1200" dirty="0"/>
        </a:p>
      </dsp:txBody>
      <dsp:txXfrm>
        <a:off x="4678159" y="4139792"/>
        <a:ext cx="604603" cy="1264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24BB-B946-45F4-895E-58A673CA9345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Selection GWAS’</a:t>
          </a:r>
          <a:endParaRPr lang="en-US" sz="1100" kern="1200" dirty="0"/>
        </a:p>
      </dsp:txBody>
      <dsp:txXfrm rot="-5400000">
        <a:off x="1" y="395096"/>
        <a:ext cx="788987" cy="338137"/>
      </dsp:txXfrm>
    </dsp:sp>
    <dsp:sp modelId="{050AD739-E369-4BA6-98FD-B3FB5C0190AE}">
      <dsp:nvSpPr>
        <dsp:cNvPr id="0" name=""/>
        <dsp:cNvSpPr/>
      </dsp:nvSpPr>
      <dsp:spPr>
        <a:xfrm rot="5400000">
          <a:off x="2161778" y="-1372189"/>
          <a:ext cx="732631" cy="3478212"/>
        </a:xfrm>
        <a:prstGeom prst="round2SameRect">
          <a:avLst/>
        </a:prstGeom>
        <a:solidFill>
          <a:schemeClr val="lt1"/>
        </a:solidFill>
        <a:ln w="31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European descent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Genome–wide significance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Meta–analysis</a:t>
          </a:r>
          <a:endParaRPr lang="en-US" sz="800" kern="1200" dirty="0"/>
        </a:p>
      </dsp:txBody>
      <dsp:txXfrm rot="-5400000">
        <a:off x="788988" y="36365"/>
        <a:ext cx="3442448" cy="661103"/>
      </dsp:txXfrm>
    </dsp:sp>
    <dsp:sp modelId="{2C776129-B007-48F9-A2F9-28BE5D0CD238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Construction GBS</a:t>
          </a:r>
          <a:endParaRPr lang="en-US" sz="1100" kern="1200" dirty="0"/>
        </a:p>
      </dsp:txBody>
      <dsp:txXfrm rot="-5400000">
        <a:off x="1" y="1373653"/>
        <a:ext cx="788987" cy="338137"/>
      </dsp:txXfrm>
    </dsp:sp>
    <dsp:sp modelId="{10E61B05-F225-473C-A51F-53213540E1DE}">
      <dsp:nvSpPr>
        <dsp:cNvPr id="0" name=""/>
        <dsp:cNvSpPr/>
      </dsp:nvSpPr>
      <dsp:spPr>
        <a:xfrm rot="5400000">
          <a:off x="2161778" y="-393631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Check frequencies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Multiply </a:t>
          </a:r>
          <a:r>
            <a:rPr lang="en-US" sz="800" b="1" kern="1200" dirty="0" smtClean="0"/>
            <a:t>effect size </a:t>
          </a:r>
          <a:r>
            <a:rPr lang="en-US" sz="800" kern="1200" dirty="0" smtClean="0"/>
            <a:t>(</a:t>
          </a:r>
          <a:r>
            <a:rPr lang="en-US" sz="800" i="1" kern="1200" dirty="0" smtClean="0"/>
            <a:t>weighted</a:t>
          </a:r>
          <a:r>
            <a:rPr lang="en-US" sz="800" kern="1200" dirty="0" smtClean="0"/>
            <a:t>) with </a:t>
          </a:r>
          <a:r>
            <a:rPr lang="en-US" sz="800" b="1" kern="1200" dirty="0" smtClean="0"/>
            <a:t>allele count</a:t>
          </a:r>
          <a:r>
            <a:rPr lang="en-US" sz="800" kern="1200" dirty="0" smtClean="0"/>
            <a:t> (</a:t>
          </a:r>
          <a:r>
            <a:rPr lang="en-US" sz="800" i="1" kern="1200" dirty="0" smtClean="0"/>
            <a:t>dosage</a:t>
          </a:r>
          <a:r>
            <a:rPr lang="en-US" sz="800" kern="1200" dirty="0" smtClean="0"/>
            <a:t>) = </a:t>
          </a:r>
          <a:r>
            <a:rPr lang="en-US" sz="800" i="1" kern="1200" dirty="0" smtClean="0"/>
            <a:t>per</a:t>
          </a:r>
          <a:r>
            <a:rPr lang="en-US" sz="800" kern="1200" dirty="0" smtClean="0"/>
            <a:t> </a:t>
          </a:r>
          <a:r>
            <a:rPr lang="en-US" sz="800" i="1" kern="1200" dirty="0" smtClean="0"/>
            <a:t>individual</a:t>
          </a:r>
          <a:r>
            <a:rPr lang="en-US" sz="800" kern="1200" dirty="0" smtClean="0"/>
            <a:t> </a:t>
          </a:r>
          <a:r>
            <a:rPr lang="en-US" sz="800" i="1" kern="1200" dirty="0" smtClean="0"/>
            <a:t>weighted</a:t>
          </a:r>
          <a:r>
            <a:rPr lang="en-US" sz="800" kern="1200" dirty="0" smtClean="0"/>
            <a:t> </a:t>
          </a:r>
          <a:r>
            <a:rPr lang="en-US" sz="800" b="1" kern="1200" dirty="0" smtClean="0"/>
            <a:t>genetic burden score </a:t>
          </a:r>
          <a:r>
            <a:rPr lang="en-US" sz="800" kern="1200" dirty="0" smtClean="0"/>
            <a:t>(GBS)</a:t>
          </a:r>
          <a:endParaRPr lang="en-US" sz="800" kern="1200" dirty="0"/>
        </a:p>
      </dsp:txBody>
      <dsp:txXfrm rot="-5400000">
        <a:off x="788988" y="1014923"/>
        <a:ext cx="3442448" cy="661103"/>
      </dsp:txXfrm>
    </dsp:sp>
    <dsp:sp modelId="{553CDBED-81E8-43C8-A527-EC1E01FACC9C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Validation </a:t>
          </a:r>
          <a:r>
            <a:rPr lang="en-US" sz="1100" kern="1200" dirty="0" err="1" smtClean="0"/>
            <a:t>GBSxTraitX</a:t>
          </a:r>
          <a:endParaRPr lang="en-US" sz="1100" kern="1200" dirty="0"/>
        </a:p>
      </dsp:txBody>
      <dsp:txXfrm rot="-5400000">
        <a:off x="1" y="2352210"/>
        <a:ext cx="788987" cy="338137"/>
      </dsp:txXfrm>
    </dsp:sp>
    <dsp:sp modelId="{C8DB4C87-7E00-4ADB-A790-84B1BC3F009C}">
      <dsp:nvSpPr>
        <dsp:cNvPr id="0" name=""/>
        <dsp:cNvSpPr/>
      </dsp:nvSpPr>
      <dsp:spPr>
        <a:xfrm rot="5400000">
          <a:off x="2161778" y="584925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Run GWAS in AE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lambda in AE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effect sizes, compare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effect allele frequencies, compare</a:t>
          </a:r>
          <a:endParaRPr lang="en-US" sz="800" kern="1200" dirty="0">
            <a:solidFill>
              <a:schemeClr val="accent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Association GBS with </a:t>
          </a:r>
          <a:r>
            <a:rPr lang="en-US" sz="800" kern="1200" dirty="0" err="1" smtClean="0">
              <a:solidFill>
                <a:schemeClr val="accent2"/>
              </a:solidFill>
            </a:rPr>
            <a:t>TraitX</a:t>
          </a:r>
          <a:endParaRPr lang="en-US" sz="800" kern="1200" dirty="0">
            <a:solidFill>
              <a:schemeClr val="accent2"/>
            </a:solidFill>
          </a:endParaRPr>
        </a:p>
      </dsp:txBody>
      <dsp:txXfrm rot="-5400000">
        <a:off x="788988" y="1993479"/>
        <a:ext cx="3442448" cy="661103"/>
      </dsp:txXfrm>
    </dsp:sp>
    <dsp:sp modelId="{547AA6AC-2D9E-4200-B11E-3032C0504D9D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Analyses </a:t>
          </a:r>
          <a:r>
            <a:rPr lang="en-US" sz="1100" kern="1200" dirty="0" err="1" smtClean="0"/>
            <a:t>GBSxAE</a:t>
          </a:r>
          <a:endParaRPr lang="en-US" sz="1100" kern="1200" dirty="0"/>
        </a:p>
      </dsp:txBody>
      <dsp:txXfrm rot="-5400000">
        <a:off x="1" y="3330768"/>
        <a:ext cx="788987" cy="338137"/>
      </dsp:txXfrm>
    </dsp:sp>
    <dsp:sp modelId="{CEC4B134-7117-4599-AD74-CAE09B535FBC}">
      <dsp:nvSpPr>
        <dsp:cNvPr id="0" name=""/>
        <dsp:cNvSpPr/>
      </dsp:nvSpPr>
      <dsp:spPr>
        <a:xfrm rot="5400000">
          <a:off x="2161778" y="1563483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Plaque phenotypes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Plaque protein expression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Symptoms prior to surgery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Secondary outcome (survival analysis)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Other relevant (clinical) feature?</a:t>
          </a:r>
          <a:endParaRPr lang="en-US" sz="800" kern="1200" dirty="0">
            <a:solidFill>
              <a:schemeClr val="accent4"/>
            </a:solidFill>
          </a:endParaRPr>
        </a:p>
      </dsp:txBody>
      <dsp:txXfrm rot="-5400000">
        <a:off x="788988" y="2972037"/>
        <a:ext cx="3442448" cy="661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5B4E5-D9ED-404F-B76E-340B2B39244A}">
      <dsp:nvSpPr>
        <dsp:cNvPr id="0" name=""/>
        <dsp:cNvSpPr/>
      </dsp:nvSpPr>
      <dsp:spPr>
        <a:xfrm>
          <a:off x="3787001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0B75-E5AE-4C4F-A0A4-0177D089D1BF}">
      <dsp:nvSpPr>
        <dsp:cNvPr id="0" name=""/>
        <dsp:cNvSpPr/>
      </dsp:nvSpPr>
      <dsp:spPr>
        <a:xfrm>
          <a:off x="3581919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89999"/>
                <a:satOff val="0"/>
                <a:lumOff val="-400"/>
                <a:alphaOff val="0"/>
                <a:shade val="51000"/>
                <a:satMod val="130000"/>
              </a:schemeClr>
            </a:gs>
            <a:gs pos="80000">
              <a:schemeClr val="accent5">
                <a:hueOff val="89999"/>
                <a:satOff val="0"/>
                <a:lumOff val="-400"/>
                <a:alphaOff val="0"/>
                <a:shade val="93000"/>
                <a:satMod val="130000"/>
              </a:schemeClr>
            </a:gs>
            <a:gs pos="100000">
              <a:schemeClr val="accent5">
                <a:hueOff val="89999"/>
                <a:satOff val="0"/>
                <a:lumOff val="-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9999"/>
              <a:satOff val="0"/>
              <a:lumOff val="-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F7608-6CA4-42FC-BF66-87C2C6B0A68F}">
      <dsp:nvSpPr>
        <dsp:cNvPr id="0" name=""/>
        <dsp:cNvSpPr/>
      </dsp:nvSpPr>
      <dsp:spPr>
        <a:xfrm>
          <a:off x="3376837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79997"/>
                <a:satOff val="0"/>
                <a:lumOff val="-800"/>
                <a:alphaOff val="0"/>
                <a:shade val="51000"/>
                <a:satMod val="130000"/>
              </a:schemeClr>
            </a:gs>
            <a:gs pos="80000">
              <a:schemeClr val="accent5">
                <a:hueOff val="179997"/>
                <a:satOff val="0"/>
                <a:lumOff val="-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9997"/>
                <a:satOff val="0"/>
                <a:lumOff val="-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9997"/>
              <a:satOff val="0"/>
              <a:lumOff val="-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00B80E-95E8-4F6A-ACD4-89910EE79A3C}">
      <dsp:nvSpPr>
        <dsp:cNvPr id="0" name=""/>
        <dsp:cNvSpPr/>
      </dsp:nvSpPr>
      <dsp:spPr>
        <a:xfrm>
          <a:off x="3172145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9996"/>
                <a:satOff val="0"/>
                <a:lumOff val="-1200"/>
                <a:alphaOff val="0"/>
                <a:shade val="51000"/>
                <a:satMod val="130000"/>
              </a:schemeClr>
            </a:gs>
            <a:gs pos="80000">
              <a:schemeClr val="accent5">
                <a:hueOff val="269996"/>
                <a:satOff val="0"/>
                <a:lumOff val="-1200"/>
                <a:alphaOff val="0"/>
                <a:shade val="93000"/>
                <a:satMod val="130000"/>
              </a:schemeClr>
            </a:gs>
            <a:gs pos="100000">
              <a:schemeClr val="accent5">
                <a:hueOff val="269996"/>
                <a:satOff val="0"/>
                <a:lumOff val="-1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9996"/>
              <a:satOff val="0"/>
              <a:lumOff val="-1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E552B-56D2-43F2-87D5-5AD05929146C}">
      <dsp:nvSpPr>
        <dsp:cNvPr id="0" name=""/>
        <dsp:cNvSpPr/>
      </dsp:nvSpPr>
      <dsp:spPr>
        <a:xfrm>
          <a:off x="2967062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9995"/>
                <a:satOff val="0"/>
                <a:lumOff val="-1600"/>
                <a:alphaOff val="0"/>
                <a:shade val="51000"/>
                <a:satMod val="130000"/>
              </a:schemeClr>
            </a:gs>
            <a:gs pos="80000">
              <a:schemeClr val="accent5">
                <a:hueOff val="359995"/>
                <a:satOff val="0"/>
                <a:lumOff val="-1600"/>
                <a:alphaOff val="0"/>
                <a:shade val="93000"/>
                <a:satMod val="130000"/>
              </a:schemeClr>
            </a:gs>
            <a:gs pos="100000">
              <a:schemeClr val="accent5">
                <a:hueOff val="359995"/>
                <a:satOff val="0"/>
                <a:lumOff val="-1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9995"/>
              <a:satOff val="0"/>
              <a:lumOff val="-1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A7837-CE3F-42B5-A3DD-4E6A4BD2989D}">
      <dsp:nvSpPr>
        <dsp:cNvPr id="0" name=""/>
        <dsp:cNvSpPr/>
      </dsp:nvSpPr>
      <dsp:spPr>
        <a:xfrm>
          <a:off x="2650082" y="2806355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449993"/>
                <a:satOff val="0"/>
                <a:lumOff val="-2000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"/>
                <a:satOff val="0"/>
                <a:lumOff val="-2000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"/>
                <a:satOff val="0"/>
                <a:lumOff val="-2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9993"/>
              <a:satOff val="0"/>
              <a:lumOff val="-2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7C9BA-72C2-4984-BCA7-5304EF1E5D8D}">
      <dsp:nvSpPr>
        <dsp:cNvPr id="0" name=""/>
        <dsp:cNvSpPr/>
      </dsp:nvSpPr>
      <dsp:spPr>
        <a:xfrm>
          <a:off x="3604533" y="263105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539992"/>
                <a:satOff val="0"/>
                <a:lumOff val="-2400"/>
                <a:alphaOff val="0"/>
                <a:shade val="51000"/>
                <a:satMod val="130000"/>
              </a:schemeClr>
            </a:gs>
            <a:gs pos="80000">
              <a:schemeClr val="accent5">
                <a:hueOff val="539992"/>
                <a:satOff val="0"/>
                <a:lumOff val="-2400"/>
                <a:alphaOff val="0"/>
                <a:shade val="93000"/>
                <a:satMod val="130000"/>
              </a:schemeClr>
            </a:gs>
            <a:gs pos="100000">
              <a:schemeClr val="accent5">
                <a:hueOff val="539992"/>
                <a:satOff val="0"/>
                <a:lumOff val="-2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39992"/>
              <a:satOff val="0"/>
              <a:lumOff val="-2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14634-63A1-4794-A6FC-6700A31E36DB}">
      <dsp:nvSpPr>
        <dsp:cNvPr id="0" name=""/>
        <dsp:cNvSpPr/>
      </dsp:nvSpPr>
      <dsp:spPr>
        <a:xfrm>
          <a:off x="3604533" y="309529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629990"/>
                <a:satOff val="0"/>
                <a:lumOff val="-2800"/>
                <a:alphaOff val="0"/>
                <a:shade val="51000"/>
                <a:satMod val="130000"/>
              </a:schemeClr>
            </a:gs>
            <a:gs pos="80000">
              <a:schemeClr val="accent5">
                <a:hueOff val="629990"/>
                <a:satOff val="0"/>
                <a:lumOff val="-2800"/>
                <a:alphaOff val="0"/>
                <a:shade val="93000"/>
                <a:satMod val="130000"/>
              </a:schemeClr>
            </a:gs>
            <a:gs pos="100000">
              <a:schemeClr val="accent5">
                <a:hueOff val="629990"/>
                <a:satOff val="0"/>
                <a:lumOff val="-2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29990"/>
              <a:satOff val="0"/>
              <a:lumOff val="-2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9FA529-75FD-4E0F-A21F-6887F0A5F744}">
      <dsp:nvSpPr>
        <dsp:cNvPr id="0" name=""/>
        <dsp:cNvSpPr/>
      </dsp:nvSpPr>
      <dsp:spPr>
        <a:xfrm>
          <a:off x="3704344" y="2731772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719989"/>
                <a:satOff val="0"/>
                <a:lumOff val="-3200"/>
                <a:alphaOff val="0"/>
                <a:shade val="51000"/>
                <a:satMod val="130000"/>
              </a:schemeClr>
            </a:gs>
            <a:gs pos="80000">
              <a:schemeClr val="accent5">
                <a:hueOff val="719989"/>
                <a:satOff val="0"/>
                <a:lumOff val="-3200"/>
                <a:alphaOff val="0"/>
                <a:shade val="93000"/>
                <a:satMod val="130000"/>
              </a:schemeClr>
            </a:gs>
            <a:gs pos="100000">
              <a:schemeClr val="accent5">
                <a:hueOff val="719989"/>
                <a:satOff val="0"/>
                <a:lumOff val="-3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19989"/>
              <a:satOff val="0"/>
              <a:lumOff val="-3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8DE6-EED9-4312-A0ED-7397C7E458DC}">
      <dsp:nvSpPr>
        <dsp:cNvPr id="0" name=""/>
        <dsp:cNvSpPr/>
      </dsp:nvSpPr>
      <dsp:spPr>
        <a:xfrm>
          <a:off x="3710973" y="2995457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809988"/>
                <a:satOff val="0"/>
                <a:lumOff val="-3600"/>
                <a:alphaOff val="0"/>
                <a:shade val="51000"/>
                <a:satMod val="130000"/>
              </a:schemeClr>
            </a:gs>
            <a:gs pos="80000">
              <a:schemeClr val="accent5">
                <a:hueOff val="809988"/>
                <a:satOff val="0"/>
                <a:lumOff val="-3600"/>
                <a:alphaOff val="0"/>
                <a:shade val="93000"/>
                <a:satMod val="130000"/>
              </a:schemeClr>
            </a:gs>
            <a:gs pos="100000">
              <a:schemeClr val="accent5">
                <a:hueOff val="809988"/>
                <a:satOff val="0"/>
                <a:lumOff val="-3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09988"/>
              <a:satOff val="0"/>
              <a:lumOff val="-3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AB28B-3F27-4BCB-9433-AF056B64A787}">
      <dsp:nvSpPr>
        <dsp:cNvPr id="0" name=""/>
        <dsp:cNvSpPr/>
      </dsp:nvSpPr>
      <dsp:spPr>
        <a:xfrm>
          <a:off x="1424268" y="2351807"/>
          <a:ext cx="1133020" cy="1133141"/>
        </a:xfrm>
        <a:prstGeom prst="ellipse">
          <a:avLst/>
        </a:prstGeom>
        <a:gradFill rotWithShape="0">
          <a:gsLst>
            <a:gs pos="0">
              <a:schemeClr val="accent5">
                <a:hueOff val="899986"/>
                <a:satOff val="0"/>
                <a:lumOff val="-4000"/>
                <a:alphaOff val="0"/>
                <a:shade val="51000"/>
                <a:satMod val="130000"/>
              </a:schemeClr>
            </a:gs>
            <a:gs pos="80000">
              <a:schemeClr val="accent5">
                <a:hueOff val="899986"/>
                <a:satOff val="0"/>
                <a:lumOff val="-4000"/>
                <a:alphaOff val="0"/>
                <a:shade val="93000"/>
                <a:satMod val="130000"/>
              </a:schemeClr>
            </a:gs>
            <a:gs pos="100000">
              <a:schemeClr val="accent5">
                <a:hueOff val="899986"/>
                <a:satOff val="0"/>
                <a:lumOff val="-4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99986"/>
              <a:satOff val="0"/>
              <a:lumOff val="-4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CVD</a:t>
          </a:r>
          <a:br>
            <a:rPr lang="en-US" sz="1800" b="1" kern="1200" dirty="0" smtClean="0"/>
          </a:br>
          <a:r>
            <a:rPr lang="en-US" sz="1800" b="1" kern="1200" dirty="0" smtClean="0"/>
            <a:t>Genetic Burden</a:t>
          </a:r>
          <a:endParaRPr lang="en-US" sz="1800" b="1" kern="1200" dirty="0"/>
        </a:p>
      </dsp:txBody>
      <dsp:txXfrm>
        <a:off x="1590195" y="2517752"/>
        <a:ext cx="801166" cy="801251"/>
      </dsp:txXfrm>
    </dsp:sp>
    <dsp:sp modelId="{A82BCD8A-EDB2-4464-A529-21BC2E6485FE}">
      <dsp:nvSpPr>
        <dsp:cNvPr id="0" name=""/>
        <dsp:cNvSpPr/>
      </dsp:nvSpPr>
      <dsp:spPr>
        <a:xfrm>
          <a:off x="1878879" y="2041727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989985"/>
                <a:satOff val="0"/>
                <a:lumOff val="-4400"/>
                <a:alphaOff val="0"/>
                <a:shade val="51000"/>
                <a:satMod val="130000"/>
              </a:schemeClr>
            </a:gs>
            <a:gs pos="80000">
              <a:schemeClr val="accent5">
                <a:hueOff val="989985"/>
                <a:satOff val="0"/>
                <a:lumOff val="-4400"/>
                <a:alphaOff val="0"/>
                <a:shade val="93000"/>
                <a:satMod val="130000"/>
              </a:schemeClr>
            </a:gs>
            <a:gs pos="100000">
              <a:schemeClr val="accent5">
                <a:hueOff val="989985"/>
                <a:satOff val="0"/>
                <a:lumOff val="-4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89985"/>
              <a:satOff val="0"/>
              <a:lumOff val="-4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A9311A-1833-4FD2-A7A5-1604CFABA45B}">
      <dsp:nvSpPr>
        <dsp:cNvPr id="0" name=""/>
        <dsp:cNvSpPr/>
      </dsp:nvSpPr>
      <dsp:spPr>
        <a:xfrm>
          <a:off x="1738129" y="190871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079984"/>
                <a:satOff val="0"/>
                <a:lumOff val="-4800"/>
                <a:alphaOff val="0"/>
                <a:shade val="51000"/>
                <a:satMod val="130000"/>
              </a:schemeClr>
            </a:gs>
            <a:gs pos="80000">
              <a:schemeClr val="accent5">
                <a:hueOff val="1079984"/>
                <a:satOff val="0"/>
                <a:lumOff val="-4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079984"/>
                <a:satOff val="0"/>
                <a:lumOff val="-4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079984"/>
              <a:satOff val="0"/>
              <a:lumOff val="-4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A023DE-3041-4CC8-AEE3-A1825CC7B835}">
      <dsp:nvSpPr>
        <dsp:cNvPr id="0" name=""/>
        <dsp:cNvSpPr/>
      </dsp:nvSpPr>
      <dsp:spPr>
        <a:xfrm>
          <a:off x="1580614" y="1744567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169982"/>
                <a:satOff val="0"/>
                <a:lumOff val="-5200"/>
                <a:alphaOff val="0"/>
                <a:shade val="51000"/>
                <a:satMod val="130000"/>
              </a:schemeClr>
            </a:gs>
            <a:gs pos="80000">
              <a:schemeClr val="accent5">
                <a:hueOff val="1169982"/>
                <a:satOff val="0"/>
                <a:lumOff val="-5200"/>
                <a:alphaOff val="0"/>
                <a:shade val="93000"/>
                <a:satMod val="130000"/>
              </a:schemeClr>
            </a:gs>
            <a:gs pos="100000">
              <a:schemeClr val="accent5">
                <a:hueOff val="1169982"/>
                <a:satOff val="0"/>
                <a:lumOff val="-5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169982"/>
              <a:satOff val="0"/>
              <a:lumOff val="-5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546AD0-BE5D-4785-974D-BB646CDFFEC3}">
      <dsp:nvSpPr>
        <dsp:cNvPr id="0" name=""/>
        <dsp:cNvSpPr/>
      </dsp:nvSpPr>
      <dsp:spPr>
        <a:xfrm>
          <a:off x="1424268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259981"/>
                <a:satOff val="0"/>
                <a:lumOff val="-5600"/>
                <a:alphaOff val="0"/>
                <a:shade val="51000"/>
                <a:satMod val="130000"/>
              </a:schemeClr>
            </a:gs>
            <a:gs pos="80000">
              <a:schemeClr val="accent5">
                <a:hueOff val="1259981"/>
                <a:satOff val="0"/>
                <a:lumOff val="-5600"/>
                <a:alphaOff val="0"/>
                <a:shade val="93000"/>
                <a:satMod val="130000"/>
              </a:schemeClr>
            </a:gs>
            <a:gs pos="100000">
              <a:schemeClr val="accent5">
                <a:hueOff val="1259981"/>
                <a:satOff val="0"/>
                <a:lumOff val="-5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59981"/>
              <a:satOff val="0"/>
              <a:lumOff val="-5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24B548-E4C8-4C02-B2D8-A1B212719D7E}">
      <dsp:nvSpPr>
        <dsp:cNvPr id="0" name=""/>
        <dsp:cNvSpPr/>
      </dsp:nvSpPr>
      <dsp:spPr>
        <a:xfrm>
          <a:off x="1185265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349979"/>
                <a:satOff val="0"/>
                <a:lumOff val="-6000"/>
                <a:alphaOff val="0"/>
                <a:shade val="51000"/>
                <a:satMod val="130000"/>
              </a:schemeClr>
            </a:gs>
            <a:gs pos="80000">
              <a:schemeClr val="accent5">
                <a:hueOff val="1349979"/>
                <a:satOff val="0"/>
                <a:lumOff val="-6000"/>
                <a:alphaOff val="0"/>
                <a:shade val="93000"/>
                <a:satMod val="130000"/>
              </a:schemeClr>
            </a:gs>
            <a:gs pos="100000">
              <a:schemeClr val="accent5">
                <a:hueOff val="1349979"/>
                <a:satOff val="0"/>
                <a:lumOff val="-6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349979"/>
              <a:satOff val="0"/>
              <a:lumOff val="-6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A9E585-0648-46F0-9236-CC72B7151AF2}">
      <dsp:nvSpPr>
        <dsp:cNvPr id="0" name=""/>
        <dsp:cNvSpPr/>
      </dsp:nvSpPr>
      <dsp:spPr>
        <a:xfrm>
          <a:off x="945873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439978"/>
                <a:satOff val="0"/>
                <a:lumOff val="-6400"/>
                <a:alphaOff val="0"/>
                <a:shade val="51000"/>
                <a:satMod val="130000"/>
              </a:schemeClr>
            </a:gs>
            <a:gs pos="80000">
              <a:schemeClr val="accent5">
                <a:hueOff val="1439978"/>
                <a:satOff val="0"/>
                <a:lumOff val="-6400"/>
                <a:alphaOff val="0"/>
                <a:shade val="93000"/>
                <a:satMod val="130000"/>
              </a:schemeClr>
            </a:gs>
            <a:gs pos="100000">
              <a:schemeClr val="accent5">
                <a:hueOff val="1439978"/>
                <a:satOff val="0"/>
                <a:lumOff val="-6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439978"/>
              <a:satOff val="0"/>
              <a:lumOff val="-6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16BD5-C04D-472E-A22A-A1D988AE8263}">
      <dsp:nvSpPr>
        <dsp:cNvPr id="0" name=""/>
        <dsp:cNvSpPr/>
      </dsp:nvSpPr>
      <dsp:spPr>
        <a:xfrm>
          <a:off x="706870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529977"/>
                <a:satOff val="0"/>
                <a:lumOff val="-6800"/>
                <a:alphaOff val="0"/>
                <a:shade val="51000"/>
                <a:satMod val="130000"/>
              </a:schemeClr>
            </a:gs>
            <a:gs pos="80000">
              <a:schemeClr val="accent5">
                <a:hueOff val="1529977"/>
                <a:satOff val="0"/>
                <a:lumOff val="-6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529977"/>
                <a:satOff val="0"/>
                <a:lumOff val="-6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29977"/>
              <a:satOff val="0"/>
              <a:lumOff val="-6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632EEB-175A-400B-BC29-C0C2EA895390}">
      <dsp:nvSpPr>
        <dsp:cNvPr id="0" name=""/>
        <dsp:cNvSpPr/>
      </dsp:nvSpPr>
      <dsp:spPr>
        <a:xfrm>
          <a:off x="467868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619975"/>
                <a:satOff val="0"/>
                <a:lumOff val="-7200"/>
                <a:alphaOff val="0"/>
                <a:shade val="51000"/>
                <a:satMod val="130000"/>
              </a:schemeClr>
            </a:gs>
            <a:gs pos="80000">
              <a:schemeClr val="accent5">
                <a:hueOff val="1619975"/>
                <a:satOff val="0"/>
                <a:lumOff val="-7200"/>
                <a:alphaOff val="0"/>
                <a:shade val="93000"/>
                <a:satMod val="130000"/>
              </a:schemeClr>
            </a:gs>
            <a:gs pos="100000">
              <a:schemeClr val="accent5">
                <a:hueOff val="1619975"/>
                <a:satOff val="0"/>
                <a:lumOff val="-7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619975"/>
              <a:satOff val="0"/>
              <a:lumOff val="-7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9DBF41-4B19-43B6-8899-2BDD69A306CB}">
      <dsp:nvSpPr>
        <dsp:cNvPr id="0" name=""/>
        <dsp:cNvSpPr/>
      </dsp:nvSpPr>
      <dsp:spPr>
        <a:xfrm>
          <a:off x="228865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709974"/>
                <a:satOff val="0"/>
                <a:lumOff val="-7600"/>
                <a:alphaOff val="0"/>
                <a:shade val="51000"/>
                <a:satMod val="130000"/>
              </a:schemeClr>
            </a:gs>
            <a:gs pos="80000">
              <a:schemeClr val="accent5">
                <a:hueOff val="1709974"/>
                <a:satOff val="0"/>
                <a:lumOff val="-76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09974"/>
                <a:satOff val="0"/>
                <a:lumOff val="-7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09974"/>
              <a:satOff val="0"/>
              <a:lumOff val="-7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0D7C1A-75BE-49EB-869A-36BBE80AA6CB}">
      <dsp:nvSpPr>
        <dsp:cNvPr id="0" name=""/>
        <dsp:cNvSpPr/>
      </dsp:nvSpPr>
      <dsp:spPr>
        <a:xfrm>
          <a:off x="226526" y="1320263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Risk factors (BMI, blood pressure)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226526" y="1320263"/>
        <a:ext cx="1311589" cy="288057"/>
      </dsp:txXfrm>
    </dsp:sp>
    <dsp:sp modelId="{11109993-E4C6-41F9-8BCB-4627B9AB54A2}">
      <dsp:nvSpPr>
        <dsp:cNvPr id="0" name=""/>
        <dsp:cNvSpPr/>
      </dsp:nvSpPr>
      <dsp:spPr>
        <a:xfrm>
          <a:off x="1339662" y="2255200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1799973"/>
                <a:satOff val="0"/>
                <a:lumOff val="-8000"/>
                <a:alphaOff val="0"/>
                <a:shade val="51000"/>
                <a:satMod val="130000"/>
              </a:schemeClr>
            </a:gs>
            <a:gs pos="80000">
              <a:schemeClr val="accent5">
                <a:hueOff val="1799973"/>
                <a:satOff val="0"/>
                <a:lumOff val="-80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99973"/>
                <a:satOff val="0"/>
                <a:lumOff val="-8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99973"/>
              <a:satOff val="0"/>
              <a:lumOff val="-8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DD6DAC-FC9D-4796-987B-F3737F15C998}">
      <dsp:nvSpPr>
        <dsp:cNvPr id="0" name=""/>
        <dsp:cNvSpPr/>
      </dsp:nvSpPr>
      <dsp:spPr>
        <a:xfrm>
          <a:off x="1196182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889971"/>
                <a:satOff val="0"/>
                <a:lumOff val="-8400"/>
                <a:alphaOff val="0"/>
                <a:shade val="51000"/>
                <a:satMod val="130000"/>
              </a:schemeClr>
            </a:gs>
            <a:gs pos="80000">
              <a:schemeClr val="accent5">
                <a:hueOff val="1889971"/>
                <a:satOff val="0"/>
                <a:lumOff val="-8400"/>
                <a:alphaOff val="0"/>
                <a:shade val="93000"/>
                <a:satMod val="130000"/>
              </a:schemeClr>
            </a:gs>
            <a:gs pos="100000">
              <a:schemeClr val="accent5">
                <a:hueOff val="1889971"/>
                <a:satOff val="0"/>
                <a:lumOff val="-8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89971"/>
              <a:satOff val="0"/>
              <a:lumOff val="-8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442CA1-116B-47E4-A4B4-3DB74E1BCE4A}">
      <dsp:nvSpPr>
        <dsp:cNvPr id="0" name=""/>
        <dsp:cNvSpPr/>
      </dsp:nvSpPr>
      <dsp:spPr>
        <a:xfrm>
          <a:off x="957179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979970"/>
                <a:satOff val="0"/>
                <a:lumOff val="-8800"/>
                <a:alphaOff val="0"/>
                <a:shade val="51000"/>
                <a:satMod val="130000"/>
              </a:schemeClr>
            </a:gs>
            <a:gs pos="80000">
              <a:schemeClr val="accent5">
                <a:hueOff val="1979970"/>
                <a:satOff val="0"/>
                <a:lumOff val="-8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979970"/>
                <a:satOff val="0"/>
                <a:lumOff val="-8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979970"/>
              <a:satOff val="0"/>
              <a:lumOff val="-8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B06DF-B077-425C-9F45-E6E997DB8E73}">
      <dsp:nvSpPr>
        <dsp:cNvPr id="0" name=""/>
        <dsp:cNvSpPr/>
      </dsp:nvSpPr>
      <dsp:spPr>
        <a:xfrm>
          <a:off x="718177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069968"/>
                <a:satOff val="0"/>
                <a:lumOff val="-9200"/>
                <a:alphaOff val="0"/>
                <a:shade val="51000"/>
                <a:satMod val="130000"/>
              </a:schemeClr>
            </a:gs>
            <a:gs pos="80000">
              <a:schemeClr val="accent5">
                <a:hueOff val="2069968"/>
                <a:satOff val="0"/>
                <a:lumOff val="-9200"/>
                <a:alphaOff val="0"/>
                <a:shade val="93000"/>
                <a:satMod val="130000"/>
              </a:schemeClr>
            </a:gs>
            <a:gs pos="100000">
              <a:schemeClr val="accent5">
                <a:hueOff val="2069968"/>
                <a:satOff val="0"/>
                <a:lumOff val="-9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069968"/>
              <a:satOff val="0"/>
              <a:lumOff val="-9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7B1CE7-A559-4851-ADA2-0C5995A01ADC}">
      <dsp:nvSpPr>
        <dsp:cNvPr id="0" name=""/>
        <dsp:cNvSpPr/>
      </dsp:nvSpPr>
      <dsp:spPr>
        <a:xfrm>
          <a:off x="479174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159967"/>
                <a:satOff val="0"/>
                <a:lumOff val="-9600"/>
                <a:alphaOff val="0"/>
                <a:shade val="51000"/>
                <a:satMod val="130000"/>
              </a:schemeClr>
            </a:gs>
            <a:gs pos="80000">
              <a:schemeClr val="accent5">
                <a:hueOff val="2159967"/>
                <a:satOff val="0"/>
                <a:lumOff val="-9600"/>
                <a:alphaOff val="0"/>
                <a:shade val="93000"/>
                <a:satMod val="130000"/>
              </a:schemeClr>
            </a:gs>
            <a:gs pos="100000">
              <a:schemeClr val="accent5">
                <a:hueOff val="2159967"/>
                <a:satOff val="0"/>
                <a:lumOff val="-9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9967"/>
              <a:satOff val="0"/>
              <a:lumOff val="-9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3951C4-E904-4287-8982-0AB3A67F54D6}">
      <dsp:nvSpPr>
        <dsp:cNvPr id="0" name=""/>
        <dsp:cNvSpPr/>
      </dsp:nvSpPr>
      <dsp:spPr>
        <a:xfrm>
          <a:off x="239782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249966"/>
                <a:satOff val="0"/>
                <a:lumOff val="-10000"/>
                <a:alphaOff val="0"/>
                <a:shade val="51000"/>
                <a:satMod val="130000"/>
              </a:schemeClr>
            </a:gs>
            <a:gs pos="80000">
              <a:schemeClr val="accent5">
                <a:hueOff val="2249966"/>
                <a:satOff val="0"/>
                <a:lumOff val="-10000"/>
                <a:alphaOff val="0"/>
                <a:shade val="93000"/>
                <a:satMod val="130000"/>
              </a:schemeClr>
            </a:gs>
            <a:gs pos="100000">
              <a:schemeClr val="accent5">
                <a:hueOff val="2249966"/>
                <a:satOff val="0"/>
                <a:lumOff val="-1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249966"/>
              <a:satOff val="0"/>
              <a:lumOff val="-1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B2EC5-D7A8-4879-A7EC-E0374D57A5A0}">
      <dsp:nvSpPr>
        <dsp:cNvPr id="0" name=""/>
        <dsp:cNvSpPr/>
      </dsp:nvSpPr>
      <dsp:spPr>
        <a:xfrm>
          <a:off x="779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339964"/>
                <a:satOff val="0"/>
                <a:lumOff val="-10399"/>
                <a:alphaOff val="0"/>
                <a:shade val="51000"/>
                <a:satMod val="130000"/>
              </a:schemeClr>
            </a:gs>
            <a:gs pos="80000">
              <a:schemeClr val="accent5">
                <a:hueOff val="2339964"/>
                <a:satOff val="0"/>
                <a:lumOff val="-10399"/>
                <a:alphaOff val="0"/>
                <a:shade val="93000"/>
                <a:satMod val="130000"/>
              </a:schemeClr>
            </a:gs>
            <a:gs pos="100000">
              <a:schemeClr val="accent5">
                <a:hueOff val="2339964"/>
                <a:satOff val="0"/>
                <a:lumOff val="-10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339964"/>
              <a:satOff val="0"/>
              <a:lumOff val="-10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A47A3-35DF-4FAE-9208-1B1FBB776C6D}">
      <dsp:nvSpPr>
        <dsp:cNvPr id="0" name=""/>
        <dsp:cNvSpPr/>
      </dsp:nvSpPr>
      <dsp:spPr>
        <a:xfrm>
          <a:off x="0" y="1848221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Biomarker levels (CRP, sICAM1, FABP4,OPN)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1848221"/>
        <a:ext cx="1311589" cy="288057"/>
      </dsp:txXfrm>
    </dsp:sp>
    <dsp:sp modelId="{93647B71-A94A-4854-BF78-5C2AD5888A28}">
      <dsp:nvSpPr>
        <dsp:cNvPr id="0" name=""/>
        <dsp:cNvSpPr/>
      </dsp:nvSpPr>
      <dsp:spPr>
        <a:xfrm>
          <a:off x="1107287" y="2806355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2429963"/>
                <a:satOff val="0"/>
                <a:lumOff val="-10799"/>
                <a:alphaOff val="0"/>
                <a:shade val="51000"/>
                <a:satMod val="130000"/>
              </a:schemeClr>
            </a:gs>
            <a:gs pos="80000">
              <a:schemeClr val="accent5">
                <a:hueOff val="2429963"/>
                <a:satOff val="0"/>
                <a:lumOff val="-10799"/>
                <a:alphaOff val="0"/>
                <a:shade val="93000"/>
                <a:satMod val="130000"/>
              </a:schemeClr>
            </a:gs>
            <a:gs pos="100000">
              <a:schemeClr val="accent5">
                <a:hueOff val="2429963"/>
                <a:satOff val="0"/>
                <a:lumOff val="-10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29963"/>
              <a:satOff val="0"/>
              <a:lumOff val="-10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FCDE05-2E77-4113-B5FA-D31B3E9576E4}">
      <dsp:nvSpPr>
        <dsp:cNvPr id="0" name=""/>
        <dsp:cNvSpPr/>
      </dsp:nvSpPr>
      <dsp:spPr>
        <a:xfrm>
          <a:off x="885830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519962"/>
                <a:satOff val="0"/>
                <a:lumOff val="-11199"/>
                <a:alphaOff val="0"/>
                <a:shade val="51000"/>
                <a:satMod val="130000"/>
              </a:schemeClr>
            </a:gs>
            <a:gs pos="80000">
              <a:schemeClr val="accent5">
                <a:hueOff val="2519962"/>
                <a:satOff val="0"/>
                <a:lumOff val="-11199"/>
                <a:alphaOff val="0"/>
                <a:shade val="93000"/>
                <a:satMod val="130000"/>
              </a:schemeClr>
            </a:gs>
            <a:gs pos="100000">
              <a:schemeClr val="accent5">
                <a:hueOff val="2519962"/>
                <a:satOff val="0"/>
                <a:lumOff val="-11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519962"/>
              <a:satOff val="0"/>
              <a:lumOff val="-11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BC3FD-68F6-4B1C-A99C-4EB04C815658}">
      <dsp:nvSpPr>
        <dsp:cNvPr id="0" name=""/>
        <dsp:cNvSpPr/>
      </dsp:nvSpPr>
      <dsp:spPr>
        <a:xfrm>
          <a:off x="664762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09960"/>
                <a:satOff val="0"/>
                <a:lumOff val="-11599"/>
                <a:alphaOff val="0"/>
                <a:shade val="51000"/>
                <a:satMod val="130000"/>
              </a:schemeClr>
            </a:gs>
            <a:gs pos="80000">
              <a:schemeClr val="accent5">
                <a:hueOff val="2609960"/>
                <a:satOff val="0"/>
                <a:lumOff val="-11599"/>
                <a:alphaOff val="0"/>
                <a:shade val="93000"/>
                <a:satMod val="130000"/>
              </a:schemeClr>
            </a:gs>
            <a:gs pos="100000">
              <a:schemeClr val="accent5">
                <a:hueOff val="2609960"/>
                <a:satOff val="0"/>
                <a:lumOff val="-11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09960"/>
              <a:satOff val="0"/>
              <a:lumOff val="-11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E0AFB-E838-434B-8EAE-254CBA6CCAEB}">
      <dsp:nvSpPr>
        <dsp:cNvPr id="0" name=""/>
        <dsp:cNvSpPr/>
      </dsp:nvSpPr>
      <dsp:spPr>
        <a:xfrm>
          <a:off x="443304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99959"/>
                <a:satOff val="0"/>
                <a:lumOff val="-11999"/>
                <a:alphaOff val="0"/>
                <a:shade val="51000"/>
                <a:satMod val="130000"/>
              </a:schemeClr>
            </a:gs>
            <a:gs pos="80000">
              <a:schemeClr val="accent5">
                <a:hueOff val="2699959"/>
                <a:satOff val="0"/>
                <a:lumOff val="-11999"/>
                <a:alphaOff val="0"/>
                <a:shade val="93000"/>
                <a:satMod val="130000"/>
              </a:schemeClr>
            </a:gs>
            <a:gs pos="100000">
              <a:schemeClr val="accent5">
                <a:hueOff val="2699959"/>
                <a:satOff val="0"/>
                <a:lumOff val="-11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99959"/>
              <a:satOff val="0"/>
              <a:lumOff val="-11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59D02-936B-4598-90E6-67DCE065B720}">
      <dsp:nvSpPr>
        <dsp:cNvPr id="0" name=""/>
        <dsp:cNvSpPr/>
      </dsp:nvSpPr>
      <dsp:spPr>
        <a:xfrm>
          <a:off x="222237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789957"/>
                <a:satOff val="0"/>
                <a:lumOff val="-12399"/>
                <a:alphaOff val="0"/>
                <a:shade val="51000"/>
                <a:satMod val="130000"/>
              </a:schemeClr>
            </a:gs>
            <a:gs pos="80000">
              <a:schemeClr val="accent5">
                <a:hueOff val="2789957"/>
                <a:satOff val="0"/>
                <a:lumOff val="-12399"/>
                <a:alphaOff val="0"/>
                <a:shade val="93000"/>
                <a:satMod val="130000"/>
              </a:schemeClr>
            </a:gs>
            <a:gs pos="100000">
              <a:schemeClr val="accent5">
                <a:hueOff val="2789957"/>
                <a:satOff val="0"/>
                <a:lumOff val="-12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89957"/>
              <a:satOff val="0"/>
              <a:lumOff val="-12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84471-07B5-4318-91BC-B24C39A16803}">
      <dsp:nvSpPr>
        <dsp:cNvPr id="0" name=""/>
        <dsp:cNvSpPr/>
      </dsp:nvSpPr>
      <dsp:spPr>
        <a:xfrm>
          <a:off x="779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879956"/>
                <a:satOff val="0"/>
                <a:lumOff val="-12799"/>
                <a:alphaOff val="0"/>
                <a:shade val="51000"/>
                <a:satMod val="130000"/>
              </a:schemeClr>
            </a:gs>
            <a:gs pos="80000">
              <a:schemeClr val="accent5">
                <a:hueOff val="2879956"/>
                <a:satOff val="0"/>
                <a:lumOff val="-12799"/>
                <a:alphaOff val="0"/>
                <a:shade val="93000"/>
                <a:satMod val="130000"/>
              </a:schemeClr>
            </a:gs>
            <a:gs pos="100000">
              <a:schemeClr val="accent5">
                <a:hueOff val="2879956"/>
                <a:satOff val="0"/>
                <a:lumOff val="-12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879956"/>
              <a:satOff val="0"/>
              <a:lumOff val="-12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44E1B-C069-46F0-8093-32BD06B83899}">
      <dsp:nvSpPr>
        <dsp:cNvPr id="0" name=""/>
        <dsp:cNvSpPr/>
      </dsp:nvSpPr>
      <dsp:spPr>
        <a:xfrm>
          <a:off x="0" y="2575851"/>
          <a:ext cx="991880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Lipid profile (TG,TC,LDL,HDL)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2575851"/>
        <a:ext cx="991880" cy="288057"/>
      </dsp:txXfrm>
    </dsp:sp>
    <dsp:sp modelId="{45F40C93-1A3E-4C4A-9D2A-649B137516EA}">
      <dsp:nvSpPr>
        <dsp:cNvPr id="0" name=""/>
        <dsp:cNvSpPr/>
      </dsp:nvSpPr>
      <dsp:spPr>
        <a:xfrm>
          <a:off x="1339662" y="3348701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3059953"/>
                <a:satOff val="0"/>
                <a:lumOff val="-13599"/>
                <a:alphaOff val="0"/>
                <a:shade val="51000"/>
                <a:satMod val="130000"/>
              </a:schemeClr>
            </a:gs>
            <a:gs pos="80000">
              <a:schemeClr val="accent5">
                <a:hueOff val="3059953"/>
                <a:satOff val="0"/>
                <a:lumOff val="-13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059953"/>
                <a:satOff val="0"/>
                <a:lumOff val="-13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59953"/>
              <a:satOff val="0"/>
              <a:lumOff val="-13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5B0CA8-9C43-41AA-B6CE-A6A7167752E7}">
      <dsp:nvSpPr>
        <dsp:cNvPr id="0" name=""/>
        <dsp:cNvSpPr/>
      </dsp:nvSpPr>
      <dsp:spPr>
        <a:xfrm>
          <a:off x="1196182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149952"/>
                <a:satOff val="0"/>
                <a:lumOff val="-13999"/>
                <a:alphaOff val="0"/>
                <a:shade val="51000"/>
                <a:satMod val="130000"/>
              </a:schemeClr>
            </a:gs>
            <a:gs pos="80000">
              <a:schemeClr val="accent5">
                <a:hueOff val="3149952"/>
                <a:satOff val="0"/>
                <a:lumOff val="-13999"/>
                <a:alphaOff val="0"/>
                <a:shade val="93000"/>
                <a:satMod val="130000"/>
              </a:schemeClr>
            </a:gs>
            <a:gs pos="100000">
              <a:schemeClr val="accent5">
                <a:hueOff val="3149952"/>
                <a:satOff val="0"/>
                <a:lumOff val="-13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149952"/>
              <a:satOff val="0"/>
              <a:lumOff val="-13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9D1D1-8EC6-401B-9094-07A28E8886DA}">
      <dsp:nvSpPr>
        <dsp:cNvPr id="0" name=""/>
        <dsp:cNvSpPr/>
      </dsp:nvSpPr>
      <dsp:spPr>
        <a:xfrm>
          <a:off x="957179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239951"/>
                <a:satOff val="0"/>
                <a:lumOff val="-14399"/>
                <a:alphaOff val="0"/>
                <a:shade val="51000"/>
                <a:satMod val="130000"/>
              </a:schemeClr>
            </a:gs>
            <a:gs pos="80000">
              <a:schemeClr val="accent5">
                <a:hueOff val="3239951"/>
                <a:satOff val="0"/>
                <a:lumOff val="-14399"/>
                <a:alphaOff val="0"/>
                <a:shade val="93000"/>
                <a:satMod val="130000"/>
              </a:schemeClr>
            </a:gs>
            <a:gs pos="100000">
              <a:schemeClr val="accent5">
                <a:hueOff val="3239951"/>
                <a:satOff val="0"/>
                <a:lumOff val="-14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239951"/>
              <a:satOff val="0"/>
              <a:lumOff val="-14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48308-F84C-4D60-A388-6806B946BB53}">
      <dsp:nvSpPr>
        <dsp:cNvPr id="0" name=""/>
        <dsp:cNvSpPr/>
      </dsp:nvSpPr>
      <dsp:spPr>
        <a:xfrm>
          <a:off x="718177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329949"/>
                <a:satOff val="0"/>
                <a:lumOff val="-14799"/>
                <a:alphaOff val="0"/>
                <a:shade val="51000"/>
                <a:satMod val="130000"/>
              </a:schemeClr>
            </a:gs>
            <a:gs pos="80000">
              <a:schemeClr val="accent5">
                <a:hueOff val="3329949"/>
                <a:satOff val="0"/>
                <a:lumOff val="-14799"/>
                <a:alphaOff val="0"/>
                <a:shade val="93000"/>
                <a:satMod val="130000"/>
              </a:schemeClr>
            </a:gs>
            <a:gs pos="100000">
              <a:schemeClr val="accent5">
                <a:hueOff val="3329949"/>
                <a:satOff val="0"/>
                <a:lumOff val="-14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29949"/>
              <a:satOff val="0"/>
              <a:lumOff val="-14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8BC44B-96F4-41C3-82C5-EEA1AE91C846}">
      <dsp:nvSpPr>
        <dsp:cNvPr id="0" name=""/>
        <dsp:cNvSpPr/>
      </dsp:nvSpPr>
      <dsp:spPr>
        <a:xfrm>
          <a:off x="479174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419948"/>
                <a:satOff val="0"/>
                <a:lumOff val="-15199"/>
                <a:alphaOff val="0"/>
                <a:shade val="51000"/>
                <a:satMod val="130000"/>
              </a:schemeClr>
            </a:gs>
            <a:gs pos="80000">
              <a:schemeClr val="accent5">
                <a:hueOff val="3419948"/>
                <a:satOff val="0"/>
                <a:lumOff val="-15199"/>
                <a:alphaOff val="0"/>
                <a:shade val="93000"/>
                <a:satMod val="130000"/>
              </a:schemeClr>
            </a:gs>
            <a:gs pos="100000">
              <a:schemeClr val="accent5">
                <a:hueOff val="3419948"/>
                <a:satOff val="0"/>
                <a:lumOff val="-15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419948"/>
              <a:satOff val="0"/>
              <a:lumOff val="-15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917CC-B513-4579-8B13-EF36883D5741}">
      <dsp:nvSpPr>
        <dsp:cNvPr id="0" name=""/>
        <dsp:cNvSpPr/>
      </dsp:nvSpPr>
      <dsp:spPr>
        <a:xfrm>
          <a:off x="239782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09946"/>
                <a:satOff val="0"/>
                <a:lumOff val="-15599"/>
                <a:alphaOff val="0"/>
                <a:shade val="51000"/>
                <a:satMod val="130000"/>
              </a:schemeClr>
            </a:gs>
            <a:gs pos="80000">
              <a:schemeClr val="accent5">
                <a:hueOff val="3509946"/>
                <a:satOff val="0"/>
                <a:lumOff val="-15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509946"/>
                <a:satOff val="0"/>
                <a:lumOff val="-15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09946"/>
              <a:satOff val="0"/>
              <a:lumOff val="-15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BAEEE-9674-42C4-BCCE-D6EE08E0287C}">
      <dsp:nvSpPr>
        <dsp:cNvPr id="0" name=""/>
        <dsp:cNvSpPr/>
      </dsp:nvSpPr>
      <dsp:spPr>
        <a:xfrm>
          <a:off x="779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99945"/>
                <a:satOff val="0"/>
                <a:lumOff val="-15999"/>
                <a:alphaOff val="0"/>
                <a:shade val="51000"/>
                <a:satMod val="130000"/>
              </a:schemeClr>
            </a:gs>
            <a:gs pos="80000">
              <a:schemeClr val="accent5">
                <a:hueOff val="3599945"/>
                <a:satOff val="0"/>
                <a:lumOff val="-15999"/>
                <a:alphaOff val="0"/>
                <a:shade val="93000"/>
                <a:satMod val="130000"/>
              </a:schemeClr>
            </a:gs>
            <a:gs pos="100000">
              <a:schemeClr val="accent5">
                <a:hueOff val="3599945"/>
                <a:satOff val="0"/>
                <a:lumOff val="-15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99945"/>
              <a:satOff val="0"/>
              <a:lumOff val="-15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D4A61-1A81-4A47-AE6E-198C9F29D5FF}">
      <dsp:nvSpPr>
        <dsp:cNvPr id="0" name=""/>
        <dsp:cNvSpPr/>
      </dsp:nvSpPr>
      <dsp:spPr>
        <a:xfrm>
          <a:off x="0" y="3287918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Disease susceptibility (MI/CAD, T2D)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3287918"/>
        <a:ext cx="1311589" cy="288057"/>
      </dsp:txXfrm>
    </dsp:sp>
    <dsp:sp modelId="{4C5C3C36-1D19-49FF-93A2-2E5C1AE9B357}">
      <dsp:nvSpPr>
        <dsp:cNvPr id="0" name=""/>
        <dsp:cNvSpPr/>
      </dsp:nvSpPr>
      <dsp:spPr>
        <a:xfrm>
          <a:off x="1878879" y="3552191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3779942"/>
                <a:satOff val="0"/>
                <a:lumOff val="-16799"/>
                <a:alphaOff val="0"/>
                <a:shade val="51000"/>
                <a:satMod val="130000"/>
              </a:schemeClr>
            </a:gs>
            <a:gs pos="80000">
              <a:schemeClr val="accent5">
                <a:hueOff val="3779942"/>
                <a:satOff val="0"/>
                <a:lumOff val="-16799"/>
                <a:alphaOff val="0"/>
                <a:shade val="93000"/>
                <a:satMod val="130000"/>
              </a:schemeClr>
            </a:gs>
            <a:gs pos="100000">
              <a:schemeClr val="accent5">
                <a:hueOff val="3779942"/>
                <a:satOff val="0"/>
                <a:lumOff val="-16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779942"/>
              <a:satOff val="0"/>
              <a:lumOff val="-16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130E8-9704-401B-927E-4364D7E09EB2}">
      <dsp:nvSpPr>
        <dsp:cNvPr id="0" name=""/>
        <dsp:cNvSpPr/>
      </dsp:nvSpPr>
      <dsp:spPr>
        <a:xfrm>
          <a:off x="1766201" y="37794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869941"/>
                <a:satOff val="0"/>
                <a:lumOff val="-17199"/>
                <a:alphaOff val="0"/>
                <a:shade val="51000"/>
                <a:satMod val="130000"/>
              </a:schemeClr>
            </a:gs>
            <a:gs pos="80000">
              <a:schemeClr val="accent5">
                <a:hueOff val="3869941"/>
                <a:satOff val="0"/>
                <a:lumOff val="-17199"/>
                <a:alphaOff val="0"/>
                <a:shade val="93000"/>
                <a:satMod val="130000"/>
              </a:schemeClr>
            </a:gs>
            <a:gs pos="100000">
              <a:schemeClr val="accent5">
                <a:hueOff val="3869941"/>
                <a:satOff val="0"/>
                <a:lumOff val="-17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869941"/>
              <a:satOff val="0"/>
              <a:lumOff val="-17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50F2FD-3AD8-4E69-BAB8-88CC7C664BFF}">
      <dsp:nvSpPr>
        <dsp:cNvPr id="0" name=""/>
        <dsp:cNvSpPr/>
      </dsp:nvSpPr>
      <dsp:spPr>
        <a:xfrm>
          <a:off x="1605567" y="396034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959940"/>
                <a:satOff val="0"/>
                <a:lumOff val="-17599"/>
                <a:alphaOff val="0"/>
                <a:shade val="51000"/>
                <a:satMod val="130000"/>
              </a:schemeClr>
            </a:gs>
            <a:gs pos="80000">
              <a:schemeClr val="accent5">
                <a:hueOff val="3959940"/>
                <a:satOff val="0"/>
                <a:lumOff val="-17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59940"/>
                <a:satOff val="0"/>
                <a:lumOff val="-17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59940"/>
              <a:satOff val="0"/>
              <a:lumOff val="-17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6EBA97-D72F-414B-82C1-8DB573D6B3B7}">
      <dsp:nvSpPr>
        <dsp:cNvPr id="0" name=""/>
        <dsp:cNvSpPr/>
      </dsp:nvSpPr>
      <dsp:spPr>
        <a:xfrm>
          <a:off x="1424268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049938"/>
                <a:satOff val="0"/>
                <a:lumOff val="-17999"/>
                <a:alphaOff val="0"/>
                <a:shade val="51000"/>
                <a:satMod val="130000"/>
              </a:schemeClr>
            </a:gs>
            <a:gs pos="80000">
              <a:schemeClr val="accent5">
                <a:hueOff val="4049938"/>
                <a:satOff val="0"/>
                <a:lumOff val="-17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049938"/>
                <a:satOff val="0"/>
                <a:lumOff val="-17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049938"/>
              <a:satOff val="0"/>
              <a:lumOff val="-17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2BDB5A-65CA-415A-A3F3-63B2911E63AD}">
      <dsp:nvSpPr>
        <dsp:cNvPr id="0" name=""/>
        <dsp:cNvSpPr/>
      </dsp:nvSpPr>
      <dsp:spPr>
        <a:xfrm>
          <a:off x="1185265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139937"/>
                <a:satOff val="0"/>
                <a:lumOff val="-18399"/>
                <a:alphaOff val="0"/>
                <a:shade val="51000"/>
                <a:satMod val="130000"/>
              </a:schemeClr>
            </a:gs>
            <a:gs pos="80000">
              <a:schemeClr val="accent5">
                <a:hueOff val="4139937"/>
                <a:satOff val="0"/>
                <a:lumOff val="-18399"/>
                <a:alphaOff val="0"/>
                <a:shade val="93000"/>
                <a:satMod val="130000"/>
              </a:schemeClr>
            </a:gs>
            <a:gs pos="100000">
              <a:schemeClr val="accent5">
                <a:hueOff val="4139937"/>
                <a:satOff val="0"/>
                <a:lumOff val="-18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139937"/>
              <a:satOff val="0"/>
              <a:lumOff val="-18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202FE4-9AEB-47A2-9DB9-0E1002C57A15}">
      <dsp:nvSpPr>
        <dsp:cNvPr id="0" name=""/>
        <dsp:cNvSpPr/>
      </dsp:nvSpPr>
      <dsp:spPr>
        <a:xfrm>
          <a:off x="945873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229935"/>
                <a:satOff val="0"/>
                <a:lumOff val="-18799"/>
                <a:alphaOff val="0"/>
                <a:shade val="51000"/>
                <a:satMod val="130000"/>
              </a:schemeClr>
            </a:gs>
            <a:gs pos="80000">
              <a:schemeClr val="accent5">
                <a:hueOff val="4229935"/>
                <a:satOff val="0"/>
                <a:lumOff val="-18799"/>
                <a:alphaOff val="0"/>
                <a:shade val="93000"/>
                <a:satMod val="130000"/>
              </a:schemeClr>
            </a:gs>
            <a:gs pos="100000">
              <a:schemeClr val="accent5">
                <a:hueOff val="4229935"/>
                <a:satOff val="0"/>
                <a:lumOff val="-18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229935"/>
              <a:satOff val="0"/>
              <a:lumOff val="-18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D9C537-7F5E-496B-909F-45254CA47226}">
      <dsp:nvSpPr>
        <dsp:cNvPr id="0" name=""/>
        <dsp:cNvSpPr/>
      </dsp:nvSpPr>
      <dsp:spPr>
        <a:xfrm>
          <a:off x="706870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319934"/>
                <a:satOff val="0"/>
                <a:lumOff val="-19199"/>
                <a:alphaOff val="0"/>
                <a:shade val="51000"/>
                <a:satMod val="130000"/>
              </a:schemeClr>
            </a:gs>
            <a:gs pos="80000">
              <a:schemeClr val="accent5">
                <a:hueOff val="4319934"/>
                <a:satOff val="0"/>
                <a:lumOff val="-19199"/>
                <a:alphaOff val="0"/>
                <a:shade val="93000"/>
                <a:satMod val="130000"/>
              </a:schemeClr>
            </a:gs>
            <a:gs pos="100000">
              <a:schemeClr val="accent5">
                <a:hueOff val="4319934"/>
                <a:satOff val="0"/>
                <a:lumOff val="-19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19934"/>
              <a:satOff val="0"/>
              <a:lumOff val="-19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AC3342-A23E-4078-8DBF-498651595F6E}">
      <dsp:nvSpPr>
        <dsp:cNvPr id="0" name=""/>
        <dsp:cNvSpPr/>
      </dsp:nvSpPr>
      <dsp:spPr>
        <a:xfrm>
          <a:off x="467868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409933"/>
                <a:satOff val="0"/>
                <a:lumOff val="-19599"/>
                <a:alphaOff val="0"/>
                <a:shade val="51000"/>
                <a:satMod val="130000"/>
              </a:schemeClr>
            </a:gs>
            <a:gs pos="80000">
              <a:schemeClr val="accent5">
                <a:hueOff val="4409933"/>
                <a:satOff val="0"/>
                <a:lumOff val="-195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09933"/>
                <a:satOff val="0"/>
                <a:lumOff val="-19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09933"/>
              <a:satOff val="0"/>
              <a:lumOff val="-19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C71D1-1CE4-4956-ABF1-C3BF2756498A}">
      <dsp:nvSpPr>
        <dsp:cNvPr id="0" name=""/>
        <dsp:cNvSpPr/>
      </dsp:nvSpPr>
      <dsp:spPr>
        <a:xfrm>
          <a:off x="228865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99931"/>
              <a:satOff val="0"/>
              <a:lumOff val="-19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D48310-CC39-44A4-AAAF-96502866C486}">
      <dsp:nvSpPr>
        <dsp:cNvPr id="0" name=""/>
        <dsp:cNvSpPr/>
      </dsp:nvSpPr>
      <dsp:spPr>
        <a:xfrm>
          <a:off x="226526" y="3855811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Others (neutrophil count, blood coagulation, platelet aggregation)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226526" y="3855811"/>
        <a:ext cx="1311589" cy="288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Works best with a small number of Level 1 shapes. Unused text does not appear, but remains available if you switch layout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1/13/2012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8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9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437542" y="47638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63" y="58674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674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674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5112" y="1036638"/>
            <a:ext cx="4206240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16000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14232" y="1036638"/>
            <a:ext cx="4206240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14232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75720" y="990600"/>
            <a:ext cx="556260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6000" y="990600"/>
            <a:ext cx="3008313" cy="55778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5009728"/>
            <a:ext cx="7315200" cy="5667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914400" y="1066799"/>
            <a:ext cx="7315200" cy="387436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4400" y="5576466"/>
            <a:ext cx="7315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59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04" y="58776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6800" y="50686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70725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5272200"/>
            <a:ext cx="160337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5272200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94971" y="4343400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40000" cy="5577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37" b="330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9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35691" r="1219" b="8763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7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2511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61423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990600"/>
            <a:ext cx="8640000" cy="539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6" name="Picture 24" descr="UMC_logo_ENG_wit_ppoi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15044" y="0"/>
            <a:ext cx="1628956" cy="9144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aminghamheartstudy.org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codediagnostics.com/PDF/deCODEMI%20Sample%20Result%20Repor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5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72.jpeg"/><Relationship Id="rId4" Type="http://schemas.openxmlformats.org/officeDocument/2006/relationships/image" Target="../media/image71.png"/><Relationship Id="rId9" Type="http://schemas.microsoft.com/office/2007/relationships/diagramDrawing" Target="../diagrams/drawing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emf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5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s.w.vanderlaan-2@umcutrecht.nl" TargetMode="External"/><Relationship Id="rId5" Type="http://schemas.openxmlformats.org/officeDocument/2006/relationships/hyperlink" Target="mailto:f.w.asselbergs@umcutrecht.n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genetic variants in cardiovascular 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genome is 99.9% similar between individuals</a:t>
            </a:r>
          </a:p>
          <a:p>
            <a:r>
              <a:rPr lang="en-US" dirty="0" smtClean="0"/>
              <a:t>0.1% different </a:t>
            </a:r>
            <a:r>
              <a:rPr lang="en-US" dirty="0" smtClean="0">
                <a:sym typeface="Wingdings" pitchFamily="2" charset="2"/>
              </a:rPr>
              <a:t> individual point variations</a:t>
            </a:r>
          </a:p>
          <a:p>
            <a:r>
              <a:rPr lang="en-US" dirty="0" smtClean="0">
                <a:sym typeface="Wingdings" pitchFamily="2" charset="2"/>
              </a:rPr>
              <a:t>Single-nucleotide polymorphisms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521143" cy="41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/>
              <a:t>olymorphism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genetic variation as proxy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8088" cy="5577840"/>
          </a:xfrm>
        </p:spPr>
        <p:txBody>
          <a:bodyPr/>
          <a:lstStyle/>
          <a:p>
            <a:pPr lvl="0"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ingle-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dirty="0"/>
              <a:t>ucleotide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olymorphism (SNP</a:t>
            </a:r>
            <a:r>
              <a:rPr lang="en-US" dirty="0" smtClean="0"/>
              <a:t>)</a:t>
            </a:r>
          </a:p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unique</a:t>
            </a:r>
          </a:p>
          <a:p>
            <a:pPr>
              <a:buSzPct val="80000"/>
              <a:defRPr/>
            </a:pPr>
            <a:endParaRPr lang="en-US" u="sng" dirty="0" smtClean="0"/>
          </a:p>
          <a:p>
            <a:pPr>
              <a:buSzPct val="80000"/>
              <a:defRPr/>
            </a:pPr>
            <a:r>
              <a:rPr lang="en-US" dirty="0" smtClean="0"/>
              <a:t>SNPs are </a:t>
            </a:r>
            <a:r>
              <a:rPr lang="en-US" u="sng" dirty="0" smtClean="0"/>
              <a:t>common</a:t>
            </a:r>
            <a:r>
              <a:rPr lang="en-US" dirty="0" smtClean="0"/>
              <a:t> variants which are used as proxies of the actual genomic variation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8917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51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</a:t>
            </a:r>
            <a:r>
              <a:rPr lang="en-US" dirty="0" smtClean="0">
                <a:sym typeface="Wingdings" pitchFamily="2" charset="2"/>
              </a:rPr>
              <a:t> Haplotype  </a:t>
            </a:r>
            <a:r>
              <a:rPr lang="en-US" dirty="0" err="1" smtClean="0">
                <a:sym typeface="Wingdings" pitchFamily="2" charset="2"/>
              </a:rPr>
              <a:t>tagSNP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2971800" y="1371600"/>
            <a:ext cx="5850731" cy="47605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98607"/>
            <a:ext cx="1660044" cy="452119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ep 51"/>
          <p:cNvGrpSpPr/>
          <p:nvPr/>
        </p:nvGrpSpPr>
        <p:grpSpPr>
          <a:xfrm>
            <a:off x="314435" y="3886199"/>
            <a:ext cx="923846" cy="1371601"/>
            <a:chOff x="672833" y="3571882"/>
            <a:chExt cx="755895" cy="1071551"/>
          </a:xfrm>
        </p:grpSpPr>
        <p:sp>
          <p:nvSpPr>
            <p:cNvPr id="8" name="Ring 47"/>
            <p:cNvSpPr/>
            <p:nvPr/>
          </p:nvSpPr>
          <p:spPr>
            <a:xfrm rot="5400000">
              <a:off x="265616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  <p:sp>
          <p:nvSpPr>
            <p:cNvPr id="9" name="Ring 48"/>
            <p:cNvSpPr/>
            <p:nvPr/>
          </p:nvSpPr>
          <p:spPr>
            <a:xfrm rot="5400000">
              <a:off x="764394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err="1"/>
              <a:t>Affymetrix</a:t>
            </a:r>
            <a:r>
              <a:rPr lang="en-US" sz="2000" dirty="0"/>
              <a:t> Genome-Wide Human SNP Array 5.0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500,568 </a:t>
            </a:r>
            <a:r>
              <a:rPr lang="en-US" sz="1800" dirty="0"/>
              <a:t>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</a:t>
            </a:r>
            <a:r>
              <a:rPr lang="en-US" sz="1800" dirty="0"/>
              <a:t>coverage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X-chromosome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Y-chromosome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mitochondrial chromosome representation</a:t>
            </a:r>
          </a:p>
          <a:p>
            <a:pPr>
              <a:lnSpc>
                <a:spcPts val="2600"/>
              </a:lnSpc>
            </a:pPr>
            <a:endParaRPr lang="en-US" sz="2000" dirty="0" smtClean="0"/>
          </a:p>
          <a:p>
            <a:pPr>
              <a:lnSpc>
                <a:spcPts val="2600"/>
              </a:lnSpc>
            </a:pPr>
            <a:r>
              <a:rPr lang="en-US" sz="2000" dirty="0" err="1" smtClean="0"/>
              <a:t>Illumina</a:t>
            </a:r>
            <a:r>
              <a:rPr lang="en-US" sz="2000" dirty="0" smtClean="0"/>
              <a:t> Human660W-Quad v1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657,366 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coverage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X-chromosome reasonable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Y-chromosome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Mitochondrial chromosome poor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48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monogenic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Atrial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Ventricular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Electrical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1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complex diseases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94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0"/>
            <a:ext cx="402858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Recapture Some Basic Genetics (again)</a:t>
            </a:r>
          </a:p>
          <a:p>
            <a:r>
              <a:rPr lang="en-US" dirty="0" smtClean="0"/>
              <a:t>Genetics of Advanced Atherosclerotic Disease</a:t>
            </a:r>
          </a:p>
          <a:p>
            <a:r>
              <a:rPr lang="en-US" dirty="0" smtClean="0"/>
              <a:t>Genetic Burden for Disease (Risk)</a:t>
            </a:r>
          </a:p>
          <a:p>
            <a:r>
              <a:rPr lang="en-US" dirty="0" smtClean="0"/>
              <a:t>Genetics, Biomarkers &amp; Disease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553" y="3212976"/>
            <a:ext cx="5307775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CDCV, Effect size, and Allele frequency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fitness &amp; genetic drift</a:t>
            </a:r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genome-wide association study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584600" cy="557784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6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6420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in the WTCCC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a closer look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35933"/>
            <a:ext cx="5334000" cy="391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38800" y="5791200"/>
            <a:ext cx="3048000" cy="457200"/>
          </a:xfrm>
          <a:prstGeom prst="wedgeRoundRectCallout">
            <a:avLst>
              <a:gd name="adj1" fmla="val 33742"/>
              <a:gd name="adj2" fmla="val -772346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br>
              <a:rPr lang="en-US" i="1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this explain an </a:t>
            </a:r>
            <a:r>
              <a:rPr lang="en-US" sz="2000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acute</a:t>
            </a: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phenomenon like MI?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 (again)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is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  <a:p>
            <a:r>
              <a:rPr lang="en-US" sz="2000" dirty="0" smtClean="0">
                <a:hlinkClick r:id="rId3"/>
              </a:rPr>
              <a:t>Clear and concise report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7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a modified 10 year CHD risk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272362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136504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195536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9 to more than 20%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8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of Plaque Phenotypes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 of Advanced Atherosclerotic </a:t>
            </a:r>
            <a:r>
              <a:rPr lang="en-US" dirty="0" smtClean="0"/>
              <a:t>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54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5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0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Atherosclerosis causes cardiovascular disease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2200" i="1" dirty="0" smtClean="0">
                <a:solidFill>
                  <a:schemeClr val="accent1"/>
                </a:solidFill>
              </a:rPr>
              <a:t>Atherosclerosis</a:t>
            </a:r>
            <a:r>
              <a:rPr lang="en-US" sz="2200" dirty="0" smtClean="0">
                <a:solidFill>
                  <a:schemeClr val="accent1"/>
                </a:solidFill>
              </a:rPr>
              <a:t> </a:t>
            </a:r>
            <a:r>
              <a:rPr lang="en-US" sz="2200" dirty="0" smtClean="0"/>
              <a:t>is a chronic inflammation of the arteries and the underlying cause of </a:t>
            </a:r>
            <a:r>
              <a:rPr lang="en-US" sz="2200" i="1" dirty="0" smtClean="0">
                <a:solidFill>
                  <a:schemeClr val="accent1"/>
                </a:solidFill>
              </a:rPr>
              <a:t>cardiovascular disease</a:t>
            </a:r>
          </a:p>
          <a:p>
            <a:pPr>
              <a:lnSpc>
                <a:spcPts val="3200"/>
              </a:lnSpc>
            </a:pPr>
            <a:r>
              <a:rPr lang="en-US" sz="2200" u="sng" dirty="0"/>
              <a:t>Histologically</a:t>
            </a:r>
            <a:r>
              <a:rPr lang="en-US" sz="2200" i="1" dirty="0" smtClean="0">
                <a:solidFill>
                  <a:schemeClr val="accent1"/>
                </a:solidFill>
              </a:rPr>
              <a:t> atherosclerosis</a:t>
            </a:r>
            <a:r>
              <a:rPr lang="en-US" sz="2200" dirty="0" smtClean="0"/>
              <a:t> can be defined by </a:t>
            </a:r>
            <a:r>
              <a:rPr lang="en-US" sz="2000" i="1" dirty="0">
                <a:solidFill>
                  <a:schemeClr val="accent1"/>
                </a:solidFill>
              </a:rPr>
              <a:t>p</a:t>
            </a:r>
            <a:r>
              <a:rPr lang="en-US" sz="2000" i="1" dirty="0" smtClean="0">
                <a:solidFill>
                  <a:schemeClr val="accent1"/>
                </a:solidFill>
                <a:cs typeface="+mn-cs"/>
              </a:rPr>
              <a:t>laque phenotypes</a:t>
            </a:r>
            <a:endParaRPr lang="en-US" sz="2000" dirty="0">
              <a:solidFill>
                <a:schemeClr val="accent1"/>
              </a:solidFill>
              <a:cs typeface="+mn-cs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endParaRPr lang="en-US" sz="1600" dirty="0" smtClean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Fat 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Collagen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Calcification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Smooth </a:t>
            </a:r>
            <a:r>
              <a:rPr lang="en-US" sz="1600" dirty="0"/>
              <a:t>muscle cell (SMC) </a:t>
            </a:r>
            <a:r>
              <a:rPr lang="en-US" sz="1600" dirty="0" smtClean="0"/>
              <a:t>content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Macrophage </a:t>
            </a:r>
            <a:r>
              <a:rPr lang="en-US" sz="1600" dirty="0" smtClean="0"/>
              <a:t>content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Neutrophil </a:t>
            </a:r>
            <a:r>
              <a:rPr lang="en-US" sz="1600" dirty="0" smtClean="0"/>
              <a:t>content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Mast cell content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Thrombus </a:t>
            </a:r>
            <a:r>
              <a:rPr lang="en-US" sz="1600" dirty="0" smtClean="0"/>
              <a:t>presence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err="1" smtClean="0"/>
              <a:t>Intraplaque</a:t>
            </a:r>
            <a:r>
              <a:rPr lang="en-US" sz="1600" dirty="0" smtClean="0"/>
              <a:t> hemorrhage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Vessel density</a:t>
            </a:r>
            <a:endParaRPr lang="en-US" sz="1600" dirty="0" smtClean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Overall plaque phenotype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pic>
        <p:nvPicPr>
          <p:cNvPr id="5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8596"/>
            <a:ext cx="4648200" cy="393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67832"/>
              </p:ext>
            </p:extLst>
          </p:nvPr>
        </p:nvGraphicFramePr>
        <p:xfrm>
          <a:off x="134937" y="762000"/>
          <a:ext cx="4284663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>
            <a:off x="2286000" y="3505200"/>
            <a:ext cx="1" cy="22859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plaque is the sum of its parts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6146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73" y="3867495"/>
            <a:ext cx="3442855" cy="29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4267200" y="5097966"/>
            <a:ext cx="1066800" cy="5464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5" descr="Z:\Expc\Rkn\SWL\stroke_7T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16020"/>
          <a:stretch/>
        </p:blipFill>
        <p:spPr bwMode="auto">
          <a:xfrm>
            <a:off x="4929182" y="2839278"/>
            <a:ext cx="1826342" cy="17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ajronline.org/content/vol179/issue4/images/large/10_AC0244_04B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67" y="3644568"/>
            <a:ext cx="182880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farm2.static.flickr.com/1136/4727557044_cc308e065c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88" y="4800600"/>
            <a:ext cx="2504019" cy="16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Steps to Take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timeline is in constant flux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2000" dirty="0" smtClean="0"/>
              <a:t>To ensure progress and quality there will be </a:t>
            </a:r>
            <a:r>
              <a:rPr lang="en-US" sz="2000" i="1" dirty="0" smtClean="0"/>
              <a:t>regular meetings</a:t>
            </a:r>
          </a:p>
          <a:p>
            <a:pPr lvl="1">
              <a:lnSpc>
                <a:spcPts val="3000"/>
              </a:lnSpc>
            </a:pPr>
            <a:r>
              <a:rPr lang="en-US" sz="1800" i="1" dirty="0" smtClean="0"/>
              <a:t>Genetics &amp; Statistics</a:t>
            </a:r>
            <a:r>
              <a:rPr lang="en-US" sz="1800" dirty="0" smtClean="0"/>
              <a:t>: Paul de Bakker, Jessica van Setten, </a:t>
            </a:r>
            <a:r>
              <a:rPr lang="en-US" sz="1800" dirty="0" err="1" smtClean="0"/>
              <a:t>Folkert</a:t>
            </a:r>
            <a:r>
              <a:rPr lang="en-US" sz="1800" dirty="0" smtClean="0"/>
              <a:t> Asselbergs</a:t>
            </a:r>
          </a:p>
          <a:p>
            <a:pPr lvl="1">
              <a:lnSpc>
                <a:spcPts val="3000"/>
              </a:lnSpc>
            </a:pPr>
            <a:r>
              <a:rPr lang="en-US" sz="1800" i="1" dirty="0" err="1" smtClean="0"/>
              <a:t>Athero</a:t>
            </a:r>
            <a:r>
              <a:rPr lang="en-US" sz="1800" i="1" dirty="0" smtClean="0"/>
              <a:t>–Express</a:t>
            </a:r>
            <a:r>
              <a:rPr lang="en-US" sz="1800" dirty="0" smtClean="0"/>
              <a:t>: Gerard Pasterkamp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60282700"/>
              </p:ext>
            </p:extLst>
          </p:nvPr>
        </p:nvGraphicFramePr>
        <p:xfrm>
          <a:off x="152399" y="2743200"/>
          <a:ext cx="8763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179070" y="4422577"/>
            <a:ext cx="8763001" cy="1063823"/>
            <a:chOff x="152399" y="5486400"/>
            <a:chExt cx="8763001" cy="1063823"/>
          </a:xfrm>
        </p:grpSpPr>
        <p:sp>
          <p:nvSpPr>
            <p:cNvPr id="7" name="Rectangle 6"/>
            <p:cNvSpPr/>
            <p:nvPr/>
          </p:nvSpPr>
          <p:spPr bwMode="auto">
            <a:xfrm>
              <a:off x="152400" y="5692140"/>
              <a:ext cx="8763000" cy="22860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1" u="none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Time</a:t>
              </a: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152400" y="5583555"/>
              <a:ext cx="457200" cy="44577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10109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261235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35280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50723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56260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8180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924800" y="5486400"/>
              <a:ext cx="53340" cy="6400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ea typeface="ＭＳ Ｐゴシック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2399" y="6242446"/>
              <a:ext cx="2108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January</a:t>
              </a:r>
              <a:endParaRPr lang="en-US" sz="1400" dirty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14574" y="6242446"/>
              <a:ext cx="2192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February</a:t>
              </a:r>
              <a:endParaRPr lang="en-US" sz="1400" dirty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60571" y="6242446"/>
              <a:ext cx="1002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March</a:t>
              </a:r>
              <a:endParaRPr lang="en-US" sz="1400" dirty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15940" y="6242446"/>
              <a:ext cx="116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April-June</a:t>
              </a:r>
              <a:endParaRPr lang="en-US" sz="1400" dirty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5140" y="6242446"/>
              <a:ext cx="2080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July-August</a:t>
              </a:r>
              <a:endParaRPr lang="en-US" sz="1400" dirty="0">
                <a:solidFill>
                  <a:schemeClr val="bg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7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you remember?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SNP?</a:t>
            </a:r>
          </a:p>
          <a:p>
            <a:r>
              <a:rPr lang="en-US" dirty="0" smtClean="0"/>
              <a:t>Other genetic variations?</a:t>
            </a:r>
          </a:p>
          <a:p>
            <a:r>
              <a:rPr lang="en-US" dirty="0" smtClean="0"/>
              <a:t>Manhattan?</a:t>
            </a:r>
          </a:p>
          <a:p>
            <a:r>
              <a:rPr lang="en-US" dirty="0" smtClean="0"/>
              <a:t>LD?</a:t>
            </a:r>
          </a:p>
          <a:p>
            <a:r>
              <a:rPr lang="en-US" dirty="0" err="1" smtClean="0"/>
              <a:t>Affymetrix</a:t>
            </a:r>
            <a:r>
              <a:rPr lang="en-US" dirty="0" smtClean="0"/>
              <a:t>? </a:t>
            </a:r>
            <a:r>
              <a:rPr lang="en-US" dirty="0" err="1" smtClean="0"/>
              <a:t>Illumina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HapMap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Common Disease/Common Variant?</a:t>
            </a:r>
          </a:p>
          <a:p>
            <a:r>
              <a:rPr lang="en-US" dirty="0" smtClean="0"/>
              <a:t>Study designs? Types of diseases?</a:t>
            </a:r>
          </a:p>
          <a:p>
            <a:r>
              <a:rPr lang="en-US" dirty="0" smtClean="0"/>
              <a:t>Amino acid?</a:t>
            </a:r>
          </a:p>
          <a:p>
            <a:r>
              <a:rPr lang="en-US" dirty="0" smtClean="0"/>
              <a:t>Nucleic acid?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66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Breakdown of samples &amp; patients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38226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814 samples of 713 patients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101 duplicate samples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18 AAA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5 PCA-outliers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690 patients can be used (AE)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583 carotid arteries (CEA)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83 femoral arteries (FEA)</a:t>
            </a:r>
          </a:p>
          <a:p>
            <a:pPr lvl="2">
              <a:lnSpc>
                <a:spcPts val="2600"/>
              </a:lnSpc>
            </a:pPr>
            <a:r>
              <a:rPr lang="en-US" sz="1200" dirty="0"/>
              <a:t>4</a:t>
            </a:r>
            <a:r>
              <a:rPr lang="en-US" sz="1200" dirty="0" smtClean="0"/>
              <a:t> other carotid artery surgeries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20 other artery surgeries</a:t>
            </a:r>
          </a:p>
          <a:p>
            <a:pPr>
              <a:lnSpc>
                <a:spcPts val="2600"/>
              </a:lnSpc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sz="1800" b="1" u="sng" dirty="0" smtClean="0">
                <a:solidFill>
                  <a:schemeClr val="accent4"/>
                </a:solidFill>
              </a:rPr>
              <a:t>Analyses</a:t>
            </a:r>
            <a:r>
              <a:rPr lang="en-US" sz="1800" b="1" dirty="0" smtClean="0">
                <a:solidFill>
                  <a:schemeClr val="accent4"/>
                </a:solidFill>
              </a:rPr>
              <a:t>: Focus on CEA, also analyze FEA and AE</a:t>
            </a:r>
          </a:p>
          <a:p>
            <a:pPr lvl="1">
              <a:lnSpc>
                <a:spcPts val="2600"/>
              </a:lnSpc>
            </a:pPr>
            <a:endParaRPr lang="en-US" sz="1400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195020"/>
              </p:ext>
            </p:extLst>
          </p:nvPr>
        </p:nvGraphicFramePr>
        <p:xfrm>
          <a:off x="3764280" y="1143000"/>
          <a:ext cx="5303520" cy="542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Arrow 7"/>
          <p:cNvSpPr/>
          <p:nvPr/>
        </p:nvSpPr>
        <p:spPr bwMode="auto">
          <a:xfrm>
            <a:off x="4191000" y="5715000"/>
            <a:ext cx="1066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67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Vessel density as an interesting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4276" cy="5577840"/>
          </a:xfrm>
        </p:spPr>
        <p:txBody>
          <a:bodyPr/>
          <a:lstStyle/>
          <a:p>
            <a:r>
              <a:rPr lang="en-US" dirty="0" smtClean="0"/>
              <a:t>Previously associated with outcome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6" y="1066800"/>
            <a:ext cx="378372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25000"/>
          <a:stretch/>
        </p:blipFill>
        <p:spPr bwMode="auto">
          <a:xfrm>
            <a:off x="3397557" y="4724400"/>
            <a:ext cx="385458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74559"/>
            <a:ext cx="4114800" cy="33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genome–wide significance of less frequent, high quality SNPs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MAF &gt;3%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INFO–metric &gt; 0.90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Still with good lambda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pic>
        <p:nvPicPr>
          <p:cNvPr id="2051" name="Picture 3" descr="I:\AE Genomics\Golden Helix\Projects\GWAS Plaque Phenotypes 2011\QQ-plot Vessel Densities ZRE_VESSELDENSITIES_LN1 1080x10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90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8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genome–wide significance of less frequent, high quality SNPs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No genome–wide significance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One suggestively significant hit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Look into further: genes, literature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2050" name="Picture 2" descr="I:\AE Genomics\Golden Helix\Projects\GWAS Plaque Phenotypes 2011\Manhattan Vessel Densities ZRE_VESSELDENSITIES_LN1 1280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18745"/>
            <a:ext cx="7391400" cy="443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genome–wide significance of less frequent, high quality SNPs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Chromosome 7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No imputation </a:t>
            </a:r>
            <a:r>
              <a:rPr lang="en-US" sz="1800" dirty="0" err="1" smtClean="0"/>
              <a:t>artefact</a:t>
            </a:r>
            <a:r>
              <a:rPr lang="en-US" sz="1800" dirty="0" smtClean="0"/>
              <a:t>? No genotyping error? Case distribution? Minor allele frequency?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pic>
        <p:nvPicPr>
          <p:cNvPr id="2052" name="Picture 4" descr="I:\AE Genomics\Golden Helix\Projects\GWAS Plaque Phenotypes 2011\Manhattan Vessel Densities CHR7_rs849429 ZRE_VESSELDENSITIES_LN1 1280x7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64461"/>
            <a:ext cx="7315200" cy="438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Scores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Burden of Disease (Risk)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CARDIoGRAM</a:t>
            </a:r>
            <a:r>
              <a:rPr lang="en-US" dirty="0" smtClean="0"/>
              <a:t>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965601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20,000 cases and &gt; 60,000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Recent studies uncovered around 13 variants associated with MI/CAD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err="1" smtClean="0"/>
              <a:t>CARDIoGRAM</a:t>
            </a:r>
            <a:r>
              <a:rPr lang="en-US" sz="1800" dirty="0" smtClean="0"/>
              <a:t>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13 novel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990600"/>
            <a:ext cx="3962400" cy="568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&amp;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10 out of 12 previously associated loci could be replicated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13 novel loci were uncovered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" y="2173744"/>
            <a:ext cx="4767752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25372"/>
            <a:ext cx="4779273" cy="213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73" y="2133600"/>
            <a:ext cx="435520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Pleiotropic effects of discovered loci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association with risk factors and other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76" y="990600"/>
            <a:ext cx="4164724" cy="549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4979276" cy="25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62" y="4176343"/>
            <a:ext cx="4008414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40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Polygenic Burden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6608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err="1" smtClean="0"/>
              <a:t>TraitX</a:t>
            </a:r>
            <a:r>
              <a:rPr lang="en-US" sz="1800" dirty="0" smtClean="0"/>
              <a:t> is a risk factor and/or (status) marker and associated with atherosclerotic diseases and/or phenotypes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b="1" dirty="0" smtClean="0"/>
              <a:t>Hypothesis: </a:t>
            </a:r>
            <a:r>
              <a:rPr lang="en-US" sz="1800" dirty="0" smtClean="0"/>
              <a:t>A weighted polygenic burden score based on SNPs associated with </a:t>
            </a:r>
            <a:r>
              <a:rPr lang="en-US" sz="1800" dirty="0" err="1" smtClean="0"/>
              <a:t>TraitX</a:t>
            </a:r>
            <a:r>
              <a:rPr lang="en-US" sz="1800" dirty="0" smtClean="0"/>
              <a:t> (GBS </a:t>
            </a:r>
            <a:r>
              <a:rPr lang="en-US" sz="1800" dirty="0" err="1"/>
              <a:t>TraitX</a:t>
            </a:r>
            <a:r>
              <a:rPr lang="en-US" sz="1800" dirty="0"/>
              <a:t> ) </a:t>
            </a:r>
            <a:r>
              <a:rPr lang="en-US" sz="1800" dirty="0" smtClean="0"/>
              <a:t>is associated with atherosclerotic disease</a:t>
            </a:r>
          </a:p>
          <a:p>
            <a:pPr>
              <a:lnSpc>
                <a:spcPts val="2600"/>
              </a:lnSpc>
            </a:pPr>
            <a:r>
              <a:rPr lang="en-US" sz="1800" b="1" dirty="0" smtClean="0"/>
              <a:t>Validation: </a:t>
            </a:r>
            <a:r>
              <a:rPr lang="en-US" sz="1800" dirty="0" smtClean="0"/>
              <a:t>A GBS </a:t>
            </a:r>
            <a:r>
              <a:rPr lang="en-US" sz="1800" dirty="0" err="1"/>
              <a:t>TraitX</a:t>
            </a:r>
            <a:r>
              <a:rPr lang="en-US" sz="1800" dirty="0"/>
              <a:t> is </a:t>
            </a:r>
            <a:r>
              <a:rPr lang="en-US" sz="1800" dirty="0" smtClean="0"/>
              <a:t>associated with natural log-transformed </a:t>
            </a:r>
            <a:r>
              <a:rPr lang="en-US" sz="1800" dirty="0" err="1"/>
              <a:t>TraitX</a:t>
            </a:r>
            <a:r>
              <a:rPr lang="en-US" sz="1800" dirty="0"/>
              <a:t> 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b="1" dirty="0" smtClean="0"/>
              <a:t>Question: </a:t>
            </a:r>
            <a:r>
              <a:rPr lang="en-US" sz="1800" dirty="0" smtClean="0"/>
              <a:t>Is a GBS </a:t>
            </a:r>
            <a:r>
              <a:rPr lang="en-US" sz="1800" dirty="0" err="1"/>
              <a:t>TraitX</a:t>
            </a:r>
            <a:r>
              <a:rPr lang="en-US" sz="1800" dirty="0"/>
              <a:t> associated </a:t>
            </a:r>
            <a:r>
              <a:rPr lang="en-US" sz="1800" dirty="0" smtClean="0"/>
              <a:t>with: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Plaque phenotype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Plaque protein expression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(secondary) clinical events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Symptoms prior to surgery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Or any other relevant (clinical) feature?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4085638"/>
              </p:ext>
            </p:extLst>
          </p:nvPr>
        </p:nvGraphicFramePr>
        <p:xfrm>
          <a:off x="4800600" y="2717800"/>
          <a:ext cx="4267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06952" y="1066800"/>
                <a:ext cx="4260847" cy="159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+mn-lt"/>
                  </a:rPr>
                  <a:t>Weighted Polygenic Burden Score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  <m:e>
                          <m: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a:rPr lang="en-US" sz="1600" b="0" i="1" baseline="-25000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𝑆𝑁𝑃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 smtClean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=effect size (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) at locus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=number alleles at locus (range: 0 to 2), </a:t>
                </a:r>
                <a:r>
                  <a:rPr lang="en-US" sz="1200" i="1" dirty="0" smtClean="0">
                    <a:solidFill>
                      <a:schemeClr val="accent1"/>
                    </a:solidFill>
                    <a:latin typeface="+mn-lt"/>
                  </a:rPr>
                  <a:t>i.e.</a:t>
                </a:r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 dosage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𝑆𝑁𝑃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=locus proxy</a:t>
                </a:r>
                <a:endParaRPr lang="en-US" sz="1200" dirty="0">
                  <a:solidFill>
                    <a:schemeClr val="accent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2" y="1066800"/>
                <a:ext cx="4260847" cy="1593450"/>
              </a:xfrm>
              <a:prstGeom prst="rect">
                <a:avLst/>
              </a:prstGeom>
              <a:blipFill rotWithShape="1">
                <a:blip r:embed="rId7"/>
                <a:stretch>
                  <a:fillRect t="-114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1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5924BB-B946-45F4-895E-58A673CA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15924BB-B946-45F4-895E-58A673CA9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AD739-E369-4BA6-98FD-B3FB5C019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0AD739-E369-4BA6-98FD-B3FB5C019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776129-B007-48F9-A2F9-28BE5D0C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2C776129-B007-48F9-A2F9-28BE5D0C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E61B05-F225-473C-A51F-53213540E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0E61B05-F225-473C-A51F-53213540E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3CDBED-81E8-43C8-A527-EC1E01FAC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553CDBED-81E8-43C8-A527-EC1E01FAC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DB4C87-7E00-4ADB-A790-84B1BC3F0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C8DB4C87-7E00-4ADB-A790-84B1BC3F0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AA6AC-2D9E-4200-B11E-3032C0504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547AA6AC-2D9E-4200-B11E-3032C0504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4B134-7117-4599-AD74-CAE09B535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CEC4B134-7117-4599-AD74-CAE09B535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0" y="2286000"/>
            <a:ext cx="2760000" cy="4281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</a:t>
            </a:r>
            <a:r>
              <a:rPr lang="en-US" sz="1600" i="1" dirty="0" smtClean="0"/>
              <a:t>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8" b="13741"/>
          <a:stretch/>
        </p:blipFill>
        <p:spPr bwMode="auto">
          <a:xfrm>
            <a:off x="4038600" y="4033699"/>
            <a:ext cx="2468880" cy="11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71362"/>
            <a:ext cx="1828800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62112"/>
            <a:ext cx="1828800" cy="150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to Atherosclerotic disease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5086162"/>
              </p:ext>
            </p:extLst>
          </p:nvPr>
        </p:nvGraphicFramePr>
        <p:xfrm>
          <a:off x="63500" y="1281112"/>
          <a:ext cx="3898900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pic>
        <p:nvPicPr>
          <p:cNvPr id="8" name="Picture 7" descr="http://farm2.static.flickr.com/1136/4727557044_cc308e065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540047"/>
            <a:ext cx="1828800" cy="12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6553200" y="3927752"/>
            <a:ext cx="64008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8992277">
            <a:off x="5812839" y="3061781"/>
            <a:ext cx="13716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607723" flipV="1">
            <a:off x="5829422" y="5576380"/>
            <a:ext cx="13716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143000" y="1143000"/>
            <a:ext cx="5181600" cy="519112"/>
          </a:xfrm>
          <a:prstGeom prst="wedgeRoundRectCallout">
            <a:avLst>
              <a:gd name="adj1" fmla="val -56513"/>
              <a:gd name="adj2" fmla="val 237952"/>
              <a:gd name="adj3" fmla="val 16667"/>
            </a:avLst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Some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disease susceptibility </a:t>
            </a: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(T2D)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leads to diseases (T2D, CVD),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which on them selves are also </a:t>
            </a:r>
            <a:r>
              <a:rPr kumimoji="0" lang="en-US" sz="1200" b="0" i="1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risk factors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(T2D, hypertension) and </a:t>
            </a:r>
            <a:r>
              <a:rPr kumimoji="0" lang="en-US" sz="1200" b="0" i="1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vice versa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(hypertension)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 &amp; CAD in the </a:t>
            </a:r>
            <a:r>
              <a:rPr lang="en-US" dirty="0" err="1" smtClean="0"/>
              <a:t>Athero</a:t>
            </a:r>
            <a:r>
              <a:rPr lang="en-US" dirty="0" smtClean="0"/>
              <a:t>–Express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Similar to </a:t>
            </a:r>
            <a:r>
              <a:rPr lang="en-US" sz="2000" dirty="0" err="1" smtClean="0"/>
              <a:t>CARDIoGRAM</a:t>
            </a:r>
            <a:endParaRPr lang="en-US" sz="2000" dirty="0" smtClean="0"/>
          </a:p>
          <a:p>
            <a:r>
              <a:rPr lang="en-US" sz="1800" dirty="0" smtClean="0"/>
              <a:t>CAD cases</a:t>
            </a:r>
          </a:p>
          <a:p>
            <a:pPr lvl="1"/>
            <a:r>
              <a:rPr lang="en-US" sz="1600" dirty="0" smtClean="0"/>
              <a:t>(fatal) MI, AP, PTCA, CABG prior to surgery (self-reported) or during follow-up</a:t>
            </a:r>
          </a:p>
          <a:p>
            <a:r>
              <a:rPr lang="en-US" sz="1800" dirty="0" smtClean="0"/>
              <a:t>Controls: all CAD-free patients</a:t>
            </a:r>
          </a:p>
          <a:p>
            <a:r>
              <a:rPr lang="en-US" sz="2000" dirty="0" smtClean="0"/>
              <a:t>Age limits: &lt;45, &lt;50, &lt;60, &lt;66 years </a:t>
            </a:r>
            <a:r>
              <a:rPr lang="en-US" sz="2000" dirty="0" smtClean="0">
                <a:sym typeface="Wingdings" pitchFamily="2" charset="2"/>
              </a:rPr>
              <a:t> focus on CAD &lt;60 years (similar to </a:t>
            </a:r>
            <a:r>
              <a:rPr lang="en-US" sz="2000" dirty="0" err="1" smtClean="0">
                <a:sym typeface="Wingdings" pitchFamily="2" charset="2"/>
              </a:rPr>
              <a:t>CARDIoGRAM</a:t>
            </a:r>
            <a:r>
              <a:rPr lang="en-US" sz="2000" dirty="0" smtClean="0">
                <a:sym typeface="Wingdings" pitchFamily="2" charset="2"/>
              </a:rPr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54307"/>
            <a:ext cx="6019800" cy="140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343400" y="3854306"/>
            <a:ext cx="1143000" cy="1403493"/>
          </a:xfrm>
          <a:prstGeom prst="rect">
            <a:avLst/>
          </a:prstGeom>
          <a:noFill/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12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included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870600" cy="55778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 smtClean="0"/>
              <a:t>42 variants are “discovered”, of which 23 met the final meta–analysis criteria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2 </a:t>
            </a:r>
            <a:r>
              <a:rPr lang="en-US" sz="1800" dirty="0"/>
              <a:t>variants are not in </a:t>
            </a:r>
            <a:r>
              <a:rPr lang="en-US" sz="1800" dirty="0" smtClean="0"/>
              <a:t>HM2r22</a:t>
            </a:r>
            <a:r>
              <a:rPr lang="en-US" sz="1800" dirty="0"/>
              <a:t>, and therefore cannot be </a:t>
            </a:r>
            <a:r>
              <a:rPr lang="en-US" sz="1800" dirty="0" smtClean="0"/>
              <a:t>imputed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13 variants are genotyped, 27 are imputed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4 different </a:t>
            </a:r>
            <a:r>
              <a:rPr lang="en-US" sz="1800" i="1" dirty="0" smtClean="0"/>
              <a:t>genetic burden scores</a:t>
            </a:r>
            <a:r>
              <a:rPr lang="en-US" sz="1800" dirty="0" smtClean="0"/>
              <a:t> can be calculated</a:t>
            </a:r>
            <a:endParaRPr lang="en-US" sz="1800" dirty="0"/>
          </a:p>
          <a:p>
            <a:pPr>
              <a:lnSpc>
                <a:spcPts val="2400"/>
              </a:lnSpc>
            </a:pPr>
            <a:endParaRPr lang="en-US" sz="18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6" y="990600"/>
            <a:ext cx="2146514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90800"/>
            <a:ext cx="8229600" cy="403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Scores of CAD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999" y="990000"/>
            <a:ext cx="3365401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4 GBS’ are constructed, including: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40 SNPs associated with CAD </a:t>
            </a:r>
            <a:r>
              <a:rPr lang="en-US" sz="1600" dirty="0" smtClean="0">
                <a:sym typeface="Wingdings" pitchFamily="2" charset="2"/>
              </a:rPr>
              <a:t>in </a:t>
            </a:r>
            <a:r>
              <a:rPr lang="en-US" sz="1600" i="1" dirty="0" smtClean="0">
                <a:sym typeface="Wingdings" pitchFamily="2" charset="2"/>
              </a:rPr>
              <a:t>discovery</a:t>
            </a:r>
            <a:r>
              <a:rPr lang="en-US" sz="1600" dirty="0" smtClean="0">
                <a:sym typeface="Wingdings" pitchFamily="2" charset="2"/>
              </a:rPr>
              <a:t> phase</a:t>
            </a:r>
            <a:endParaRPr lang="en-US" sz="1600" dirty="0" smtClean="0"/>
          </a:p>
          <a:p>
            <a:pPr lvl="1">
              <a:lnSpc>
                <a:spcPts val="2600"/>
              </a:lnSpc>
            </a:pPr>
            <a:r>
              <a:rPr lang="en-US" sz="1600" dirty="0" smtClean="0"/>
              <a:t>10 </a:t>
            </a:r>
            <a:r>
              <a:rPr lang="en-US" sz="1600" i="1" dirty="0" smtClean="0"/>
              <a:t>previously</a:t>
            </a:r>
            <a:r>
              <a:rPr lang="en-US" sz="1600" dirty="0" smtClean="0"/>
              <a:t> reported SNPs associated with CAD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13 </a:t>
            </a:r>
            <a:r>
              <a:rPr lang="en-US" sz="1600" i="1" dirty="0" smtClean="0"/>
              <a:t>novel</a:t>
            </a:r>
            <a:r>
              <a:rPr lang="en-US" sz="1600" dirty="0" smtClean="0"/>
              <a:t> reported </a:t>
            </a:r>
            <a:r>
              <a:rPr lang="en-US" sz="1600" dirty="0"/>
              <a:t>SNPs associated with CAD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23 </a:t>
            </a:r>
            <a:r>
              <a:rPr lang="en-US" sz="1600" dirty="0" smtClean="0"/>
              <a:t>SNPs </a:t>
            </a:r>
            <a:r>
              <a:rPr lang="en-US" sz="1600" i="1" dirty="0" smtClean="0"/>
              <a:t>combined</a:t>
            </a:r>
            <a:r>
              <a:rPr lang="en-US" sz="1600" dirty="0" smtClean="0"/>
              <a:t> </a:t>
            </a:r>
            <a:r>
              <a:rPr lang="en-US" sz="1600" i="1" dirty="0" smtClean="0"/>
              <a:t>genome-wide significantly</a:t>
            </a:r>
            <a:r>
              <a:rPr lang="en-US" sz="1600" dirty="0" smtClean="0"/>
              <a:t> </a:t>
            </a:r>
            <a:r>
              <a:rPr lang="en-US" sz="1600" i="1" dirty="0" smtClean="0"/>
              <a:t>associated</a:t>
            </a:r>
            <a:r>
              <a:rPr lang="en-US" sz="1600" dirty="0" smtClean="0"/>
              <a:t> with </a:t>
            </a:r>
            <a:r>
              <a:rPr lang="en-US" sz="1600" dirty="0"/>
              <a:t>CAD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11" y="990600"/>
            <a:ext cx="285522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35" y="990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70" y="3276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34" y="3276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3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&lt;60 years per GBS category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discovery phase &amp; previously associated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418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570598" y="990600"/>
            <a:ext cx="2257425" cy="2114550"/>
            <a:chOff x="8153400" y="762000"/>
            <a:chExt cx="4514850" cy="42291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762000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2105025"/>
              <a:ext cx="4333875" cy="288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4208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70599" y="3733800"/>
            <a:ext cx="2257425" cy="2171700"/>
            <a:chOff x="9372600" y="2131772"/>
            <a:chExt cx="4514850" cy="434340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600" y="2131772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600" y="3474797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3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&lt;60 years per GBS category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novel variants &amp; final meta–analysis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42355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75957" y="990600"/>
            <a:ext cx="2257425" cy="2171700"/>
            <a:chOff x="8305800" y="1510709"/>
            <a:chExt cx="4514850" cy="43434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1510709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2853734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4208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575957" y="3733800"/>
            <a:ext cx="2257425" cy="2185988"/>
            <a:chOff x="8839200" y="1676400"/>
            <a:chExt cx="4514850" cy="437197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1676400"/>
              <a:ext cx="45148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3048000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9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age really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335704"/>
            <a:ext cx="8961120" cy="491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7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r>
              <a:rPr lang="en-US" dirty="0"/>
              <a:t> </a:t>
            </a:r>
            <a:r>
              <a:rPr lang="en-US" dirty="0" smtClean="0"/>
              <a:t>for CAD age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Covariates: age at onset for cases, age at inclusion for controls, gender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The novel variants and the final meta-analysis variants are best in predicting CAD &lt; 60-66 years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It appears that these variants do not predict CAD before 50 years…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04064"/>
            <a:ext cx="6248400" cy="425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0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OPN AS A Biomarker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Genetics, Biomarkers &amp; Disease</a:t>
            </a:r>
          </a:p>
        </p:txBody>
      </p:sp>
    </p:spTree>
    <p:extLst>
      <p:ext uri="{BB962C8B-B14F-4D97-AF65-F5344CB8AC3E}">
        <p14:creationId xmlns:p14="http://schemas.microsoft.com/office/powerpoint/2010/main" val="16512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Osteopontin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(OPN)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expression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in plaques is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predictive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for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future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vascular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events</a:t>
            </a:r>
          </a:p>
          <a:p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Is OPN a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good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biomarker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?</a:t>
            </a:r>
            <a:endParaRPr lang="nl-NL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pic>
        <p:nvPicPr>
          <p:cNvPr id="6" name="Picture 4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73446"/>
            <a:ext cx="4978400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 l="5172" t="3636" r="1724" b="1818"/>
          <a:stretch>
            <a:fillRect/>
          </a:stretch>
        </p:blipFill>
        <p:spPr bwMode="auto">
          <a:xfrm>
            <a:off x="328449" y="3034506"/>
            <a:ext cx="3699641" cy="33814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3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813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Mitochondrial chromosome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p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6173"/>
            <a:ext cx="1981199" cy="24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90106"/>
            <a:ext cx="4404360" cy="4739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6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OPN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constitutes a good biomarker?</a:t>
            </a:r>
          </a:p>
          <a:p>
            <a:pPr lvl="1"/>
            <a:r>
              <a:rPr lang="en-US" dirty="0" smtClean="0"/>
              <a:t>Mechanistically involved</a:t>
            </a:r>
          </a:p>
          <a:p>
            <a:pPr lvl="1"/>
            <a:r>
              <a:rPr lang="en-US" dirty="0" smtClean="0"/>
              <a:t>Preferably causal</a:t>
            </a:r>
          </a:p>
          <a:p>
            <a:pPr lvl="1"/>
            <a:r>
              <a:rPr lang="en-US" dirty="0" smtClean="0"/>
              <a:t>Measurable</a:t>
            </a:r>
          </a:p>
          <a:p>
            <a:pPr lvl="1"/>
            <a:r>
              <a:rPr lang="en-US" dirty="0" smtClean="0"/>
              <a:t>Treatable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60</a:t>
            </a:fld>
            <a:endParaRPr lang="en-US" dirty="0" smtClean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5410200" cy="417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chicken or the egg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can be a protein causing the disease</a:t>
            </a:r>
          </a:p>
          <a:p>
            <a:r>
              <a:rPr lang="en-US" dirty="0" smtClean="0"/>
              <a:t>A biomarker can be a protein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4600"/>
            <a:ext cx="4572000" cy="238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3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SNPs, 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can genetic variation tell us something?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is associated with disease</a:t>
            </a:r>
          </a:p>
          <a:p>
            <a:r>
              <a:rPr lang="en-US" dirty="0" smtClean="0"/>
              <a:t>A genetic variant is associated with the expression of the biomarker</a:t>
            </a:r>
          </a:p>
          <a:p>
            <a:r>
              <a:rPr lang="en-US" dirty="0" smtClean="0"/>
              <a:t>A genetic variants is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80" y="3352800"/>
            <a:ext cx="673984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4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can genetic variation tell us something?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We can’t imagine a randomized double-blind clinical trial with human subjects while knocking out some of their genes… right?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Mendelian</a:t>
            </a:r>
            <a:r>
              <a:rPr lang="en-US" sz="2000" dirty="0" smtClean="0"/>
              <a:t> </a:t>
            </a:r>
            <a:r>
              <a:rPr lang="en-US" sz="2000" dirty="0"/>
              <a:t>Randomization</a:t>
            </a:r>
          </a:p>
          <a:p>
            <a:pPr lvl="1"/>
            <a:r>
              <a:rPr lang="en-US" sz="1800" dirty="0" smtClean="0"/>
              <a:t>We get one copy DNA from our mother and one from our father</a:t>
            </a:r>
          </a:p>
          <a:p>
            <a:pPr lvl="1"/>
            <a:r>
              <a:rPr lang="en-US" sz="1800" dirty="0" smtClean="0"/>
              <a:t>Add a little recombination in the mix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229"/>
            <a:ext cx="6172200" cy="313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3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tagging OPN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Look at LD-plot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64</a:t>
            </a:fld>
            <a:endParaRPr lang="en-US" dirty="0" smtClean="0"/>
          </a:p>
        </p:txBody>
      </p:sp>
      <p:pic>
        <p:nvPicPr>
          <p:cNvPr id="5" name="Picture 5" descr="SPP1haplo LD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4863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8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SNPs associated with OPN plaque expression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Associate each </a:t>
            </a:r>
            <a:r>
              <a:rPr lang="en-US" dirty="0" err="1" smtClean="0"/>
              <a:t>tagSNP</a:t>
            </a:r>
            <a:r>
              <a:rPr lang="en-US" dirty="0" smtClean="0"/>
              <a:t> with the expression of OPN in the plaque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65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447800"/>
            <a:ext cx="7667625" cy="509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9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SNPs associated with OPN plasma expression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Associate each </a:t>
            </a:r>
            <a:r>
              <a:rPr lang="en-US" dirty="0" err="1" smtClean="0"/>
              <a:t>tagSNP</a:t>
            </a:r>
            <a:r>
              <a:rPr lang="en-US" dirty="0" smtClean="0"/>
              <a:t> with the expression of OPN in the plasma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66</a:t>
            </a:fld>
            <a:endParaRPr lang="en-US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99897"/>
            <a:ext cx="7119938" cy="473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1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OPN &amp; SNPs: 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Associate significant SNPs with disease</a:t>
            </a:r>
          </a:p>
          <a:p>
            <a:r>
              <a:rPr lang="en-US" dirty="0" smtClean="0"/>
              <a:t>One problem:</a:t>
            </a:r>
          </a:p>
          <a:p>
            <a:pPr lvl="1"/>
            <a:r>
              <a:rPr lang="en-US" dirty="0" smtClean="0"/>
              <a:t>Plaque expression was associated with disease</a:t>
            </a:r>
          </a:p>
          <a:p>
            <a:pPr lvl="1"/>
            <a:r>
              <a:rPr lang="en-US" dirty="0" smtClean="0"/>
              <a:t>Plasma expression was </a:t>
            </a:r>
            <a:r>
              <a:rPr lang="en-US" i="1" dirty="0" smtClean="0"/>
              <a:t>not</a:t>
            </a:r>
            <a:r>
              <a:rPr lang="en-US" dirty="0" smtClean="0"/>
              <a:t> associated!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67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162"/>
            <a:ext cx="4572000" cy="30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0" y="3057162"/>
            <a:ext cx="4572000" cy="30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3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GWAS of plaque phenotypes</a:t>
            </a:r>
          </a:p>
          <a:p>
            <a:pPr lvl="1"/>
            <a:r>
              <a:rPr lang="en-US" dirty="0" smtClean="0"/>
              <a:t>Might identify genes involved in atherosclerotic plaque formation, development and progression</a:t>
            </a:r>
          </a:p>
          <a:p>
            <a:pPr lvl="1"/>
            <a:r>
              <a:rPr lang="en-US" dirty="0" smtClean="0"/>
              <a:t>Explain association of vessel density with disease</a:t>
            </a:r>
          </a:p>
          <a:p>
            <a:endParaRPr lang="en-US" dirty="0" smtClean="0"/>
          </a:p>
          <a:p>
            <a:r>
              <a:rPr lang="en-US" dirty="0" smtClean="0"/>
              <a:t>A genetic burden score </a:t>
            </a:r>
          </a:p>
          <a:p>
            <a:pPr lvl="1"/>
            <a:r>
              <a:rPr lang="en-US" dirty="0" smtClean="0"/>
              <a:t>Could stratify patients in high and low risk groups</a:t>
            </a:r>
          </a:p>
          <a:p>
            <a:endParaRPr lang="en-US" dirty="0"/>
          </a:p>
          <a:p>
            <a:r>
              <a:rPr lang="en-US" dirty="0" err="1" smtClean="0"/>
              <a:t>Mendelian</a:t>
            </a:r>
            <a:r>
              <a:rPr lang="en-US" dirty="0" smtClean="0"/>
              <a:t> Randomization can be used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understand the association of biomarkers with disease</a:t>
            </a:r>
          </a:p>
          <a:p>
            <a:pPr lvl="1"/>
            <a:r>
              <a:rPr lang="en-US" dirty="0" smtClean="0"/>
              <a:t>Assess the causality of a biomarker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79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Genetic Research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1069648"/>
            <a:ext cx="8640000" cy="3426152"/>
          </a:xfrm>
          <a:prstGeom prst="rect">
            <a:avLst/>
          </a:prstGeom>
        </p:spPr>
        <p:txBody>
          <a:bodyPr numCol="2" spcCol="360000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D.P.V. de </a:t>
            </a:r>
            <a:r>
              <a:rPr lang="en-US" sz="1400" dirty="0" err="1" smtClean="0"/>
              <a:t>Kleijn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Athero-Express | CTMM: Circulating Cells | Toll Express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Ischaemic Heart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/>
              <a:t>Next-Generation Sequencing | GWAS | Pharmacogenomics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50602" y="5703952"/>
            <a:ext cx="5442796" cy="1077848"/>
            <a:chOff x="582322" y="4424827"/>
            <a:chExt cx="5442796" cy="1077848"/>
          </a:xfrm>
        </p:grpSpPr>
        <p:pic>
          <p:nvPicPr>
            <p:cNvPr id="9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1593" y="4424827"/>
              <a:ext cx="1453525" cy="1005840"/>
            </a:xfrm>
            <a:prstGeom prst="rect">
              <a:avLst/>
            </a:prstGeom>
            <a:noFill/>
          </p:spPr>
        </p:pic>
        <p:grpSp>
          <p:nvGrpSpPr>
            <p:cNvPr id="18" name="Group 17"/>
            <p:cNvGrpSpPr/>
            <p:nvPr/>
          </p:nvGrpSpPr>
          <p:grpSpPr>
            <a:xfrm>
              <a:off x="582322" y="4496835"/>
              <a:ext cx="3168352" cy="1005840"/>
              <a:chOff x="2165718" y="4149000"/>
              <a:chExt cx="3168352" cy="1005840"/>
            </a:xfrm>
          </p:grpSpPr>
          <p:pic>
            <p:nvPicPr>
              <p:cNvPr id="10" name="Picture 3" descr="C:\Users\sander\Documents\Cavadis BV\Media\AE Genomics\AE Genomics 2010 logo without text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778" t="2778"/>
              <a:stretch>
                <a:fillRect/>
              </a:stretch>
            </p:blipFill>
            <p:spPr bwMode="auto">
              <a:xfrm>
                <a:off x="4511110" y="4221088"/>
                <a:ext cx="822960" cy="822960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C:\Users\HLCU\Documents\UMC Utrecht\Templates\UMC\UMC logo\umculogosengelswindows\RGB\UMCU_ENG_logo_RGB_transparan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718" y="4149000"/>
                <a:ext cx="1794873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591926" y="4343400"/>
            <a:ext cx="7960148" cy="1428750"/>
            <a:chOff x="421852" y="4533989"/>
            <a:chExt cx="7960148" cy="142875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4648200"/>
              <a:ext cx="6477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F.W. </a:t>
              </a:r>
              <a:r>
                <a:rPr lang="en-US" sz="2200" dirty="0" err="1" smtClean="0">
                  <a:solidFill>
                    <a:schemeClr val="accent1"/>
                  </a:solidFill>
                  <a:latin typeface="+mn-lt"/>
                </a:rPr>
                <a:t>Asselbergs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– 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  <a:hlinkClick r:id="rId5"/>
                </a:rPr>
                <a:t>f.w.asselbergs@umcutrecht.nl</a:t>
              </a:r>
              <a:endParaRPr lang="en-US" sz="2200" dirty="0" smtClean="0">
                <a:solidFill>
                  <a:schemeClr val="accent1"/>
                </a:solidFill>
                <a:latin typeface="+mn-lt"/>
              </a:endParaRPr>
            </a:p>
            <a:p>
              <a:pPr algn="ctr"/>
              <a:endParaRPr lang="en-US" sz="2200" dirty="0" smtClean="0">
                <a:solidFill>
                  <a:schemeClr val="accent1"/>
                </a:solidFill>
                <a:latin typeface="+mn-lt"/>
              </a:endParaRPr>
            </a:p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S.W. van der </a:t>
              </a:r>
              <a:r>
                <a:rPr lang="en-US" sz="2200" dirty="0" err="1" smtClean="0">
                  <a:solidFill>
                    <a:schemeClr val="accent1"/>
                  </a:solidFill>
                  <a:latin typeface="+mn-lt"/>
                </a:rPr>
                <a:t>Laan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– 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  <a:hlinkClick r:id="rId6"/>
                </a:rPr>
                <a:t>s.w.vanderlaan-2@umcutrecht.nl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</a:t>
              </a:r>
            </a:p>
          </p:txBody>
        </p:sp>
        <p:pic>
          <p:nvPicPr>
            <p:cNvPr id="3074" name="Picture 2" descr="C:\Users\Sander\Genomics\_media\qr-code-atheroexpress-n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2" y="4533989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20,000-25,000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Variable number of tandem repeats (VNTR)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Copy-number variations (CNV)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Viral or bacterial origins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200" dirty="0" smtClean="0"/>
              <a:t>McCarthy </a:t>
            </a:r>
            <a:r>
              <a:rPr lang="en-US" sz="1200" dirty="0"/>
              <a:t>MI, </a:t>
            </a:r>
            <a:r>
              <a:rPr lang="en-US" sz="1200" dirty="0" err="1"/>
              <a:t>Abecasis</a:t>
            </a:r>
            <a:r>
              <a:rPr lang="en-US" sz="1200" dirty="0"/>
              <a:t> GR, </a:t>
            </a:r>
            <a:r>
              <a:rPr lang="en-US" sz="1200" dirty="0" err="1"/>
              <a:t>Cardon</a:t>
            </a:r>
            <a:r>
              <a:rPr lang="en-US" sz="1200" dirty="0"/>
              <a:t> LR,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Genome-wide association studies for complex traits: Consensus, uncertainty and challenges. </a:t>
            </a:r>
            <a:r>
              <a:rPr lang="en-US" sz="1200" i="1" dirty="0"/>
              <a:t>Nat Rev Genet</a:t>
            </a:r>
            <a:r>
              <a:rPr lang="en-US" sz="1200" dirty="0"/>
              <a:t>. 2008;9:356-369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Feero</a:t>
            </a:r>
            <a:r>
              <a:rPr lang="en-US" sz="1200" dirty="0"/>
              <a:t> WG, </a:t>
            </a:r>
            <a:r>
              <a:rPr lang="en-US" sz="1200" dirty="0" err="1"/>
              <a:t>Guttmacher</a:t>
            </a:r>
            <a:r>
              <a:rPr lang="en-US" sz="1200" dirty="0"/>
              <a:t> AE, Collins FS. </a:t>
            </a:r>
            <a:r>
              <a:rPr lang="en-US" sz="1200" b="1" dirty="0"/>
              <a:t>Genomic medicine--an updated primer.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2010;362:2001-2011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Damani</a:t>
            </a:r>
            <a:r>
              <a:rPr lang="en-US" sz="1200" dirty="0"/>
              <a:t> SB,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Future use of genomics in coronary artery disease. </a:t>
            </a:r>
            <a:r>
              <a:rPr lang="en-US" sz="1200" i="1" dirty="0"/>
              <a:t>J Am </a:t>
            </a:r>
            <a:r>
              <a:rPr lang="en-US" sz="1200" i="1" dirty="0" err="1"/>
              <a:t>Coll</a:t>
            </a:r>
            <a:r>
              <a:rPr lang="en-US" sz="1200" i="1" dirty="0"/>
              <a:t> </a:t>
            </a:r>
            <a:r>
              <a:rPr lang="en-US" sz="1200" i="1" dirty="0" err="1"/>
              <a:t>Cardiol</a:t>
            </a:r>
            <a:r>
              <a:rPr lang="en-US" sz="1200" dirty="0"/>
              <a:t>. 2007;50:1933-1940</a:t>
            </a:r>
          </a:p>
          <a:p>
            <a:pPr>
              <a:lnSpc>
                <a:spcPts val="2200"/>
              </a:lnSpc>
            </a:pPr>
            <a:r>
              <a:rPr lang="en-US" sz="1200" dirty="0"/>
              <a:t>Pearson TA, </a:t>
            </a:r>
            <a:r>
              <a:rPr lang="en-US" sz="1200" dirty="0" err="1"/>
              <a:t>Manolio</a:t>
            </a:r>
            <a:r>
              <a:rPr lang="en-US" sz="1200" dirty="0"/>
              <a:t> TA. </a:t>
            </a:r>
            <a:r>
              <a:rPr lang="en-US" sz="1200" b="1" dirty="0"/>
              <a:t>How to interpret a genome-wide association study. </a:t>
            </a:r>
            <a:r>
              <a:rPr lang="en-US" sz="1200" i="1" dirty="0"/>
              <a:t>JAMA : the journal of the American Medical Association</a:t>
            </a:r>
            <a:r>
              <a:rPr lang="en-US" sz="1200" dirty="0"/>
              <a:t>. 2008;299:1335-1344</a:t>
            </a:r>
          </a:p>
          <a:p>
            <a:pPr marR="0">
              <a:lnSpc>
                <a:spcPts val="2200"/>
              </a:lnSpc>
            </a:pPr>
            <a:r>
              <a:rPr lang="en-US" sz="1200" dirty="0" smtClean="0"/>
              <a:t>Dietz </a:t>
            </a:r>
            <a:r>
              <a:rPr lang="en-US" sz="1200" dirty="0"/>
              <a:t>HC. </a:t>
            </a:r>
            <a:r>
              <a:rPr lang="en-US" sz="1200" b="1" dirty="0"/>
              <a:t>New therapeutic approaches to </a:t>
            </a:r>
            <a:r>
              <a:rPr lang="en-US" sz="1200" b="1" dirty="0" err="1"/>
              <a:t>mendelian</a:t>
            </a:r>
            <a:r>
              <a:rPr lang="en-US" sz="1200" b="1" dirty="0"/>
              <a:t> disorders.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2010;363:852-863</a:t>
            </a:r>
          </a:p>
          <a:p>
            <a:pPr marR="0"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TA. </a:t>
            </a:r>
            <a:r>
              <a:rPr lang="en-US" sz="1200" b="1" dirty="0" smtClean="0"/>
              <a:t>Genome wide </a:t>
            </a:r>
            <a:r>
              <a:rPr lang="en-US" sz="1200" b="1" dirty="0"/>
              <a:t>association studies and assessment of the risk of disease.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</a:t>
            </a:r>
            <a:r>
              <a:rPr lang="en-US" sz="1200" dirty="0" smtClean="0"/>
              <a:t>2010;363:166-176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Schork</a:t>
            </a:r>
            <a:r>
              <a:rPr lang="en-US" sz="1200" dirty="0"/>
              <a:t> NJ, Murray SS, Frazer KA,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Common vs. Rare allele hypotheses for complex diseases. </a:t>
            </a:r>
            <a:r>
              <a:rPr lang="en-US" sz="1200" i="1" dirty="0" err="1"/>
              <a:t>Curr</a:t>
            </a:r>
            <a:r>
              <a:rPr lang="en-US" sz="1200" i="1" dirty="0"/>
              <a:t> </a:t>
            </a:r>
            <a:r>
              <a:rPr lang="en-US" sz="1200" i="1" dirty="0" err="1"/>
              <a:t>Opin</a:t>
            </a:r>
            <a:r>
              <a:rPr lang="en-US" sz="1200" i="1" dirty="0"/>
              <a:t> Genet Dev</a:t>
            </a:r>
            <a:r>
              <a:rPr lang="en-US" sz="1200" dirty="0"/>
              <a:t>. 2009;19:212-219</a:t>
            </a:r>
          </a:p>
          <a:p>
            <a:pPr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TA, Collins FS, Cox NJ,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Finding the missing heritability of complex diseases. </a:t>
            </a:r>
            <a:r>
              <a:rPr lang="en-US" sz="1200" i="1" dirty="0"/>
              <a:t>Nature</a:t>
            </a:r>
            <a:r>
              <a:rPr lang="en-US" sz="1200" dirty="0"/>
              <a:t>. 2009;461:747-753</a:t>
            </a:r>
          </a:p>
          <a:p>
            <a:pPr marR="0">
              <a:lnSpc>
                <a:spcPts val="2200"/>
              </a:lnSpc>
            </a:pPr>
            <a:r>
              <a:rPr lang="en-US" sz="1200" dirty="0" err="1"/>
              <a:t>Schunkert</a:t>
            </a:r>
            <a:r>
              <a:rPr lang="en-US" sz="1200" dirty="0"/>
              <a:t> H, </a:t>
            </a:r>
            <a:r>
              <a:rPr lang="en-US" sz="1200" dirty="0" err="1"/>
              <a:t>Konig</a:t>
            </a:r>
            <a:r>
              <a:rPr lang="en-US" sz="1200" dirty="0"/>
              <a:t> IR, </a:t>
            </a:r>
            <a:r>
              <a:rPr lang="en-US" sz="1200" dirty="0" err="1"/>
              <a:t>Kathiresan</a:t>
            </a:r>
            <a:r>
              <a:rPr lang="en-US" sz="1200" dirty="0"/>
              <a:t> S,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Large-scale association analysis identifies 13 new susceptibility loci for coronary artery disease.</a:t>
            </a:r>
            <a:r>
              <a:rPr lang="en-US" sz="1200" dirty="0"/>
              <a:t> </a:t>
            </a:r>
            <a:r>
              <a:rPr lang="en-US" sz="1200" i="1" dirty="0"/>
              <a:t>Nature genetics</a:t>
            </a:r>
            <a:r>
              <a:rPr lang="en-US" sz="1200" dirty="0"/>
              <a:t>. </a:t>
            </a:r>
            <a:r>
              <a:rPr lang="en-US" sz="1200" dirty="0" smtClean="0"/>
              <a:t>2011;43:333-338</a:t>
            </a:r>
          </a:p>
          <a:p>
            <a:pPr marR="0">
              <a:lnSpc>
                <a:spcPts val="2200"/>
              </a:lnSpc>
            </a:pPr>
            <a:r>
              <a:rPr lang="en-US" sz="1200" dirty="0"/>
              <a:t>Pollex RL, </a:t>
            </a:r>
            <a:r>
              <a:rPr lang="en-US" sz="1200" dirty="0" err="1"/>
              <a:t>Hegele</a:t>
            </a:r>
            <a:r>
              <a:rPr lang="en-US" sz="1200" dirty="0"/>
              <a:t> RA. </a:t>
            </a:r>
            <a:r>
              <a:rPr lang="en-US" sz="1200" b="1" dirty="0"/>
              <a:t>Copy number variation in the human genome and its implications for cardiovascular disease. </a:t>
            </a:r>
            <a:r>
              <a:rPr lang="en-US" sz="1200" i="1" dirty="0"/>
              <a:t>Circulation</a:t>
            </a:r>
            <a:r>
              <a:rPr lang="en-US" sz="1200" dirty="0"/>
              <a:t>. 2007;115:3130-3138</a:t>
            </a:r>
          </a:p>
          <a:p>
            <a:endParaRPr lang="en-US" dirty="0"/>
          </a:p>
          <a:p>
            <a:pPr marL="342900" lvl="1" indent="-342900">
              <a:buSzPct val="115000"/>
              <a:buChar char="•"/>
            </a:pPr>
            <a:endParaRPr lang="en-US" sz="2400" dirty="0"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January 13,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70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122" name="Text Box 2"/>
          <p:cNvSpPr txBox="1">
            <a:spLocks noChangeArrowheads="1"/>
          </p:cNvSpPr>
          <p:nvPr/>
        </p:nvSpPr>
        <p:spPr bwMode="auto">
          <a:xfrm>
            <a:off x="0" y="1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ATCGTACTGACTGTCTAGTCTAAACACATCCCACATATCGTCATCGTACTGACTGTCTAGTCTAAACACATCCCAGCATCCATCC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6764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324600" y="52578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3048000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Most of genetic variation is due to </a:t>
            </a:r>
            <a:r>
              <a:rPr lang="en-US" i="1" dirty="0">
                <a:latin typeface="+mn-lt"/>
              </a:rPr>
              <a:t>single nucleotide polymorphisms (SNPs) </a:t>
            </a:r>
            <a:r>
              <a:rPr lang="en-US" dirty="0">
                <a:latin typeface="+mn-lt"/>
              </a:rPr>
              <a:t>--single base changes that are common in the general population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0 v4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3196</Words>
  <Application>Microsoft Office PowerPoint</Application>
  <PresentationFormat>On-screen Show (4:3)</PresentationFormat>
  <Paragraphs>621</Paragraphs>
  <Slides>70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AE Genomics Presentation UMC-ICIN 2010 v4</vt:lpstr>
      <vt:lpstr>Cardiovascular Genomics</vt:lpstr>
      <vt:lpstr>What we’ll discuss today…</vt:lpstr>
      <vt:lpstr>The human genome</vt:lpstr>
      <vt:lpstr>What did you remember?</vt:lpstr>
      <vt:lpstr>Human Genome Project: 2001</vt:lpstr>
      <vt:lpstr>Human Genome: the chromosomes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 a genetic variation as proxy</vt:lpstr>
      <vt:lpstr>Types of SNPs</vt:lpstr>
      <vt:lpstr>SNPs  Haplotype  tagSNP</vt:lpstr>
      <vt:lpstr>Genotyping Platforms</vt:lpstr>
      <vt:lpstr>SNP “genotyping”</vt:lpstr>
      <vt:lpstr>Genotyping Platforms: examples</vt:lpstr>
      <vt:lpstr>Family history</vt:lpstr>
      <vt:lpstr>What type of disease are we looking at? monogenic diseases</vt:lpstr>
      <vt:lpstr>What type of disease are we looking at? complex diseases</vt:lpstr>
      <vt:lpstr>Common Disease, Common Variant CDCV, Effect size, and Allele frequency</vt:lpstr>
      <vt:lpstr>What type of study design can you choose? genome-wide association study</vt:lpstr>
      <vt:lpstr>To hypothesize or not to hypothesize…</vt:lpstr>
      <vt:lpstr>deCODE Genetics, Inc.</vt:lpstr>
      <vt:lpstr>Wellcome Trust Case-Control Consortium</vt:lpstr>
      <vt:lpstr>One famous example 9p21</vt:lpstr>
      <vt:lpstr>One famous example 9p21 in the WTCCC</vt:lpstr>
      <vt:lpstr>One famous example 9p21 a closer look</vt:lpstr>
      <vt:lpstr>A closer look at the results…</vt:lpstr>
      <vt:lpstr>9p21 points to a RNA gene how does this explain an acute phenomenon like MI?</vt:lpstr>
      <vt:lpstr>9p21 is used in a laboratory DNA test</vt:lpstr>
      <vt:lpstr>deCODE MI™  provides a modified 10 year CHD risk</vt:lpstr>
      <vt:lpstr>From 9 to more than 20% risk</vt:lpstr>
      <vt:lpstr>GWAS of Plaque Phenotypes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  <vt:lpstr>Atherosclerosis causes cardiovascular disease</vt:lpstr>
      <vt:lpstr>The plaque is the sum of its parts</vt:lpstr>
      <vt:lpstr>Summarizing Steps to Take timeline is in constant flux</vt:lpstr>
      <vt:lpstr>Breakdown of samples &amp; patients</vt:lpstr>
      <vt:lpstr>Vessel density as an interesting start</vt:lpstr>
      <vt:lpstr>Preliminary genome–wide significance of less frequent, high quality SNPs</vt:lpstr>
      <vt:lpstr>Preliminary genome–wide significance of less frequent, high quality SNPs</vt:lpstr>
      <vt:lpstr>Preliminary genome–wide significance of less frequent, high quality SNPs</vt:lpstr>
      <vt:lpstr>Genetic Burden Scores</vt:lpstr>
      <vt:lpstr>CARDIoGRAM Study</vt:lpstr>
      <vt:lpstr>Replication &amp; Discovery</vt:lpstr>
      <vt:lpstr>Pleiotropic effects of discovered loci association with risk factors and other diseases</vt:lpstr>
      <vt:lpstr>Weighted Polygenic Burden Score</vt:lpstr>
      <vt:lpstr>Genetic Burden to Atherosclerotic disease</vt:lpstr>
      <vt:lpstr>MI &amp; CAD in the Athero–Express </vt:lpstr>
      <vt:lpstr>Variants included</vt:lpstr>
      <vt:lpstr>Genetic Burden Scores of CAD variants</vt:lpstr>
      <vt:lpstr>CAD &lt;60 years per GBS category discovery phase &amp; previously associated</vt:lpstr>
      <vt:lpstr>CAD &lt;60 years per GBS category novel variants &amp; final meta–analysis</vt:lpstr>
      <vt:lpstr>Does age really matter?</vt:lpstr>
      <vt:lpstr>Logistic regression for CAD age groups</vt:lpstr>
      <vt:lpstr>OPN AS A Biomarker</vt:lpstr>
      <vt:lpstr>Some background information</vt:lpstr>
      <vt:lpstr>More on OPN</vt:lpstr>
      <vt:lpstr>Biomarkers &amp; Disease chicken or the egg</vt:lpstr>
      <vt:lpstr>SNPs, Biomarkers &amp; Disease can genetic variation tell us something?</vt:lpstr>
      <vt:lpstr>Mendelian Randomization can genetic variation tell us something?</vt:lpstr>
      <vt:lpstr>SNPs tagging OPN</vt:lpstr>
      <vt:lpstr>SNPs associated with OPN plaque expression</vt:lpstr>
      <vt:lpstr>SNPs associated with OPN plasma expression</vt:lpstr>
      <vt:lpstr>OPN &amp; SNPs: what’s next?</vt:lpstr>
      <vt:lpstr>Conclusions</vt:lpstr>
      <vt:lpstr>Cardiovascular Genetic Research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Sander W. van der Laan</dc:creator>
  <cp:lastModifiedBy>Sander W. van der Laan</cp:lastModifiedBy>
  <cp:revision>84</cp:revision>
  <cp:lastPrinted>2010-12-06T08:47:31Z</cp:lastPrinted>
  <dcterms:created xsi:type="dcterms:W3CDTF">2010-12-04T13:38:03Z</dcterms:created>
  <dcterms:modified xsi:type="dcterms:W3CDTF">2012-01-13T08:50:50Z</dcterms:modified>
</cp:coreProperties>
</file>